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8288000" cy="10287000"/>
  <p:notesSz cx="6858000" cy="9144000"/>
  <p:embeddedFontLst>
    <p:embeddedFont>
      <p:font typeface="Arial Bold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Open Sauce" panose="020B0604020202020204" charset="0"/>
      <p:regular r:id="rId32"/>
    </p:embeddedFont>
    <p:embeddedFont>
      <p:font typeface="Open Sauce Bold" panose="020B0604020202020204" charset="0"/>
      <p:regular r:id="rId33"/>
    </p:embeddedFont>
    <p:embeddedFont>
      <p:font typeface="Open Sauce Bold Italics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1026" y="9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1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66.svg"/><Relationship Id="rId7" Type="http://schemas.openxmlformats.org/officeDocument/2006/relationships/image" Target="../media/image31.png"/><Relationship Id="rId12" Type="http://schemas.openxmlformats.org/officeDocument/2006/relationships/image" Target="../media/image72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11" Type="http://schemas.openxmlformats.org/officeDocument/2006/relationships/image" Target="../media/image71.png"/><Relationship Id="rId5" Type="http://schemas.openxmlformats.org/officeDocument/2006/relationships/image" Target="../media/image67.png"/><Relationship Id="rId10" Type="http://schemas.openxmlformats.org/officeDocument/2006/relationships/image" Target="../media/image70.svg"/><Relationship Id="rId4" Type="http://schemas.openxmlformats.org/officeDocument/2006/relationships/image" Target="../media/image26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0.svg"/><Relationship Id="rId7" Type="http://schemas.openxmlformats.org/officeDocument/2006/relationships/image" Target="../media/image32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86.svg"/><Relationship Id="rId5" Type="http://schemas.openxmlformats.org/officeDocument/2006/relationships/image" Target="../media/image82.svg"/><Relationship Id="rId10" Type="http://schemas.openxmlformats.org/officeDocument/2006/relationships/image" Target="../media/image85.png"/><Relationship Id="rId4" Type="http://schemas.openxmlformats.org/officeDocument/2006/relationships/image" Target="../media/image81.png"/><Relationship Id="rId9" Type="http://schemas.openxmlformats.org/officeDocument/2006/relationships/image" Target="../media/image8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1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44.png"/><Relationship Id="rId7" Type="http://schemas.openxmlformats.org/officeDocument/2006/relationships/image" Target="../media/image1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45.svg"/><Relationship Id="rId9" Type="http://schemas.openxmlformats.org/officeDocument/2006/relationships/image" Target="../media/image8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2.svg"/><Relationship Id="rId7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svg"/><Relationship Id="rId7" Type="http://schemas.openxmlformats.org/officeDocument/2006/relationships/image" Target="../media/image9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10" Type="http://schemas.openxmlformats.org/officeDocument/2006/relationships/image" Target="../media/image54.png"/><Relationship Id="rId4" Type="http://schemas.openxmlformats.org/officeDocument/2006/relationships/image" Target="../media/image23.png"/><Relationship Id="rId9" Type="http://schemas.openxmlformats.org/officeDocument/2006/relationships/image" Target="../media/image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hyperlink" Target="http://www.kjr-toel.de/bundestagswahl" TargetMode="External"/><Relationship Id="rId7" Type="http://schemas.openxmlformats.org/officeDocument/2006/relationships/image" Target="../media/image96.svg"/><Relationship Id="rId12" Type="http://schemas.openxmlformats.org/officeDocument/2006/relationships/image" Target="../media/image10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25.svg"/><Relationship Id="rId10" Type="http://schemas.openxmlformats.org/officeDocument/2006/relationships/image" Target="../media/image99.png"/><Relationship Id="rId4" Type="http://schemas.openxmlformats.org/officeDocument/2006/relationships/image" Target="../media/image24.png"/><Relationship Id="rId9" Type="http://schemas.openxmlformats.org/officeDocument/2006/relationships/image" Target="../media/image9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9.png"/><Relationship Id="rId7" Type="http://schemas.openxmlformats.org/officeDocument/2006/relationships/image" Target="../media/image11.png"/><Relationship Id="rId12" Type="http://schemas.openxmlformats.org/officeDocument/2006/relationships/image" Target="../media/image10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04.png"/><Relationship Id="rId5" Type="http://schemas.openxmlformats.org/officeDocument/2006/relationships/image" Target="../media/image5.png"/><Relationship Id="rId10" Type="http://schemas.openxmlformats.org/officeDocument/2006/relationships/image" Target="../media/image103.svg"/><Relationship Id="rId4" Type="http://schemas.openxmlformats.org/officeDocument/2006/relationships/image" Target="../media/image20.svg"/><Relationship Id="rId9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13" Type="http://schemas.openxmlformats.org/officeDocument/2006/relationships/image" Target="../media/image26.png"/><Relationship Id="rId3" Type="http://schemas.openxmlformats.org/officeDocument/2006/relationships/image" Target="../media/image107.jpeg"/><Relationship Id="rId7" Type="http://schemas.openxmlformats.org/officeDocument/2006/relationships/image" Target="../media/image110.png"/><Relationship Id="rId12" Type="http://schemas.openxmlformats.org/officeDocument/2006/relationships/image" Target="../media/image12.sv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11.png"/><Relationship Id="rId5" Type="http://schemas.openxmlformats.org/officeDocument/2006/relationships/image" Target="../media/image109.png"/><Relationship Id="rId10" Type="http://schemas.openxmlformats.org/officeDocument/2006/relationships/image" Target="../media/image113.svg"/><Relationship Id="rId4" Type="http://schemas.openxmlformats.org/officeDocument/2006/relationships/image" Target="../media/image108.jpeg"/><Relationship Id="rId9" Type="http://schemas.openxmlformats.org/officeDocument/2006/relationships/image" Target="../media/image1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8.svg"/><Relationship Id="rId7" Type="http://schemas.openxmlformats.org/officeDocument/2006/relationships/image" Target="../media/image117.png"/><Relationship Id="rId12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jpeg"/><Relationship Id="rId9" Type="http://schemas.openxmlformats.org/officeDocument/2006/relationships/image" Target="../media/image1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35.svg"/><Relationship Id="rId7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7.svg"/><Relationship Id="rId10" Type="http://schemas.openxmlformats.org/officeDocument/2006/relationships/image" Target="../media/image39.svg"/><Relationship Id="rId4" Type="http://schemas.openxmlformats.org/officeDocument/2006/relationships/image" Target="../media/image36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4.png"/><Relationship Id="rId7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9.svg"/><Relationship Id="rId7" Type="http://schemas.openxmlformats.org/officeDocument/2006/relationships/image" Target="../media/image1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60639" y="8481906"/>
            <a:ext cx="21009277" cy="14422252"/>
            <a:chOff x="0" y="0"/>
            <a:chExt cx="1184027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4027" cy="812800"/>
            </a:xfrm>
            <a:custGeom>
              <a:avLst/>
              <a:gdLst/>
              <a:ahLst/>
              <a:cxnLst/>
              <a:rect l="l" t="t" r="r" b="b"/>
              <a:pathLst>
                <a:path w="1184027" h="812800">
                  <a:moveTo>
                    <a:pt x="592014" y="0"/>
                  </a:moveTo>
                  <a:cubicBezTo>
                    <a:pt x="265054" y="0"/>
                    <a:pt x="0" y="181951"/>
                    <a:pt x="0" y="406400"/>
                  </a:cubicBezTo>
                  <a:cubicBezTo>
                    <a:pt x="0" y="630849"/>
                    <a:pt x="265054" y="812800"/>
                    <a:pt x="592014" y="812800"/>
                  </a:cubicBezTo>
                  <a:cubicBezTo>
                    <a:pt x="918974" y="812800"/>
                    <a:pt x="1184027" y="630849"/>
                    <a:pt x="1184027" y="406400"/>
                  </a:cubicBezTo>
                  <a:cubicBezTo>
                    <a:pt x="1184027" y="181951"/>
                    <a:pt x="918974" y="0"/>
                    <a:pt x="592014" y="0"/>
                  </a:cubicBezTo>
                  <a:close/>
                </a:path>
              </a:pathLst>
            </a:custGeom>
            <a:solidFill>
              <a:srgbClr val="12388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1003" y="38100"/>
              <a:ext cx="962022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496439" y="3255718"/>
            <a:ext cx="997044" cy="931664"/>
          </a:xfrm>
          <a:custGeom>
            <a:avLst/>
            <a:gdLst/>
            <a:ahLst/>
            <a:cxnLst/>
            <a:rect l="l" t="t" r="r" b="b"/>
            <a:pathLst>
              <a:path w="997044" h="931664">
                <a:moveTo>
                  <a:pt x="0" y="0"/>
                </a:moveTo>
                <a:lnTo>
                  <a:pt x="997044" y="0"/>
                </a:lnTo>
                <a:lnTo>
                  <a:pt x="997044" y="931664"/>
                </a:lnTo>
                <a:lnTo>
                  <a:pt x="0" y="931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22417" t="-154572" r="-451720" b="-65470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90663" y="1815625"/>
            <a:ext cx="11706674" cy="8471375"/>
          </a:xfrm>
          <a:custGeom>
            <a:avLst/>
            <a:gdLst/>
            <a:ahLst/>
            <a:cxnLst/>
            <a:rect l="l" t="t" r="r" b="b"/>
            <a:pathLst>
              <a:path w="11706674" h="8471375">
                <a:moveTo>
                  <a:pt x="0" y="0"/>
                </a:moveTo>
                <a:lnTo>
                  <a:pt x="11706674" y="0"/>
                </a:lnTo>
                <a:lnTo>
                  <a:pt x="11706674" y="8471375"/>
                </a:lnTo>
                <a:lnTo>
                  <a:pt x="0" y="84713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74552">
            <a:off x="15651041" y="-104979"/>
            <a:ext cx="3784566" cy="3357942"/>
          </a:xfrm>
          <a:custGeom>
            <a:avLst/>
            <a:gdLst/>
            <a:ahLst/>
            <a:cxnLst/>
            <a:rect l="l" t="t" r="r" b="b"/>
            <a:pathLst>
              <a:path w="3784566" h="3357942">
                <a:moveTo>
                  <a:pt x="0" y="0"/>
                </a:moveTo>
                <a:lnTo>
                  <a:pt x="3784566" y="0"/>
                </a:lnTo>
                <a:lnTo>
                  <a:pt x="3784566" y="3357942"/>
                </a:lnTo>
                <a:lnTo>
                  <a:pt x="0" y="3357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7090834" y="9139909"/>
            <a:ext cx="635238" cy="63523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683A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66FFCC"/>
                  </a:solidFill>
                  <a:latin typeface="Open Sauce"/>
                  <a:ea typeface="Open Sauce"/>
                  <a:cs typeface="Open Sauce"/>
                  <a:sym typeface="Open Sauce"/>
                </a:rPr>
                <a:t>01</a:t>
              </a:r>
            </a:p>
          </p:txBody>
        </p:sp>
      </p:grpSp>
      <p:sp>
        <p:nvSpPr>
          <p:cNvPr id="11" name="Freeform 11"/>
          <p:cNvSpPr/>
          <p:nvPr/>
        </p:nvSpPr>
        <p:spPr>
          <a:xfrm rot="-2598766">
            <a:off x="431243" y="8575745"/>
            <a:ext cx="2668329" cy="2595556"/>
          </a:xfrm>
          <a:custGeom>
            <a:avLst/>
            <a:gdLst/>
            <a:ahLst/>
            <a:cxnLst/>
            <a:rect l="l" t="t" r="r" b="b"/>
            <a:pathLst>
              <a:path w="2668329" h="2595556">
                <a:moveTo>
                  <a:pt x="0" y="0"/>
                </a:moveTo>
                <a:lnTo>
                  <a:pt x="2668329" y="0"/>
                </a:lnTo>
                <a:lnTo>
                  <a:pt x="2668329" y="2595556"/>
                </a:lnTo>
                <a:lnTo>
                  <a:pt x="0" y="25955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4362522" y="5866017"/>
            <a:ext cx="1633472" cy="793879"/>
            <a:chOff x="0" y="0"/>
            <a:chExt cx="430215" cy="20908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30215" cy="209087"/>
            </a:xfrm>
            <a:custGeom>
              <a:avLst/>
              <a:gdLst/>
              <a:ahLst/>
              <a:cxnLst/>
              <a:rect l="l" t="t" r="r" b="b"/>
              <a:pathLst>
                <a:path w="430215" h="209087">
                  <a:moveTo>
                    <a:pt x="0" y="0"/>
                  </a:moveTo>
                  <a:lnTo>
                    <a:pt x="430215" y="0"/>
                  </a:lnTo>
                  <a:lnTo>
                    <a:pt x="430215" y="209087"/>
                  </a:lnTo>
                  <a:lnTo>
                    <a:pt x="0" y="209087"/>
                  </a:lnTo>
                  <a:close/>
                </a:path>
              </a:pathLst>
            </a:custGeom>
            <a:solidFill>
              <a:srgbClr val="66FFCC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30215" cy="2471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816178">
            <a:off x="13861817" y="4798157"/>
            <a:ext cx="849616" cy="1384303"/>
          </a:xfrm>
          <a:custGeom>
            <a:avLst/>
            <a:gdLst/>
            <a:ahLst/>
            <a:cxnLst/>
            <a:rect l="l" t="t" r="r" b="b"/>
            <a:pathLst>
              <a:path w="849616" h="1384303">
                <a:moveTo>
                  <a:pt x="0" y="0"/>
                </a:moveTo>
                <a:lnTo>
                  <a:pt x="849616" y="0"/>
                </a:lnTo>
                <a:lnTo>
                  <a:pt x="849616" y="1384304"/>
                </a:lnTo>
                <a:lnTo>
                  <a:pt x="0" y="1384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 rot="-1627143">
            <a:off x="-6611051" y="488326"/>
            <a:ext cx="12619379" cy="2488895"/>
            <a:chOff x="0" y="0"/>
            <a:chExt cx="16825839" cy="331852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5525798" y="205119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0989279" y="392951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4561392" y="1270842"/>
            <a:ext cx="9149553" cy="346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1"/>
              </a:lnSpc>
            </a:pPr>
            <a:r>
              <a:rPr lang="en-US" sz="2122" b="1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Wahlkreis Nr. 222 - Miesbach &amp; Bad Tölz -Wolfratshausen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0" y="7055212"/>
            <a:ext cx="4893883" cy="1105814"/>
            <a:chOff x="0" y="0"/>
            <a:chExt cx="6525178" cy="1474419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6525178" cy="1474419"/>
              <a:chOff x="0" y="0"/>
              <a:chExt cx="1288924" cy="29124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288924" cy="291243"/>
              </a:xfrm>
              <a:custGeom>
                <a:avLst/>
                <a:gdLst/>
                <a:ahLst/>
                <a:cxnLst/>
                <a:rect l="l" t="t" r="r" b="b"/>
                <a:pathLst>
                  <a:path w="1288924" h="291243">
                    <a:moveTo>
                      <a:pt x="0" y="0"/>
                    </a:moveTo>
                    <a:lnTo>
                      <a:pt x="1288924" y="0"/>
                    </a:lnTo>
                    <a:lnTo>
                      <a:pt x="1288924" y="291243"/>
                    </a:lnTo>
                    <a:lnTo>
                      <a:pt x="0" y="291243"/>
                    </a:lnTo>
                    <a:close/>
                  </a:path>
                </a:pathLst>
              </a:custGeom>
              <a:solidFill>
                <a:srgbClr val="6683AC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1288924" cy="3293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79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212978" y="227754"/>
              <a:ext cx="5966155" cy="1080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105"/>
                </a:lnSpc>
              </a:pPr>
              <a:r>
                <a:rPr lang="en-US" sz="1913" b="1">
                  <a:solidFill>
                    <a:srgbClr val="FFBBF5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ERSTELLT VOM </a:t>
              </a:r>
            </a:p>
            <a:p>
              <a:pPr algn="just">
                <a:lnSpc>
                  <a:spcPts val="2105"/>
                </a:lnSpc>
              </a:pPr>
              <a:r>
                <a:rPr lang="en-US" sz="1913" b="1">
                  <a:solidFill>
                    <a:srgbClr val="FFBBF5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YOUR VOICE YOUR CHOICE - TEAM</a:t>
              </a:r>
            </a:p>
            <a:p>
              <a:pPr algn="just">
                <a:lnSpc>
                  <a:spcPts val="2105"/>
                </a:lnSpc>
                <a:spcBef>
                  <a:spcPct val="0"/>
                </a:spcBef>
              </a:pPr>
              <a:r>
                <a:rPr lang="en-US" sz="1913" b="1">
                  <a:solidFill>
                    <a:srgbClr val="FFBBF5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IM LANDKREIS TÖL/WOR</a:t>
              </a:r>
            </a:p>
          </p:txBody>
        </p:sp>
      </p:grpSp>
      <p:sp>
        <p:nvSpPr>
          <p:cNvPr id="26" name="Freeform 26"/>
          <p:cNvSpPr/>
          <p:nvPr/>
        </p:nvSpPr>
        <p:spPr>
          <a:xfrm rot="-422346">
            <a:off x="9683661" y="1859526"/>
            <a:ext cx="2626285" cy="3217053"/>
          </a:xfrm>
          <a:custGeom>
            <a:avLst/>
            <a:gdLst/>
            <a:ahLst/>
            <a:cxnLst/>
            <a:rect l="l" t="t" r="r" b="b"/>
            <a:pathLst>
              <a:path w="2626285" h="3217053">
                <a:moveTo>
                  <a:pt x="0" y="0"/>
                </a:moveTo>
                <a:lnTo>
                  <a:pt x="2626285" y="0"/>
                </a:lnTo>
                <a:lnTo>
                  <a:pt x="2626285" y="3217053"/>
                </a:lnTo>
                <a:lnTo>
                  <a:pt x="0" y="32170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19112">
            <a:off x="10031993" y="2043523"/>
            <a:ext cx="2076374" cy="1240873"/>
          </a:xfrm>
          <a:custGeom>
            <a:avLst/>
            <a:gdLst/>
            <a:ahLst/>
            <a:cxnLst/>
            <a:rect l="l" t="t" r="r" b="b"/>
            <a:pathLst>
              <a:path w="2076374" h="1240873">
                <a:moveTo>
                  <a:pt x="0" y="0"/>
                </a:moveTo>
                <a:lnTo>
                  <a:pt x="2076373" y="0"/>
                </a:lnTo>
                <a:lnTo>
                  <a:pt x="2076373" y="1240873"/>
                </a:lnTo>
                <a:lnTo>
                  <a:pt x="0" y="124087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337117" y="5716622"/>
            <a:ext cx="1684281" cy="1101640"/>
          </a:xfrm>
          <a:custGeom>
            <a:avLst/>
            <a:gdLst/>
            <a:ahLst/>
            <a:cxnLst/>
            <a:rect l="l" t="t" r="r" b="b"/>
            <a:pathLst>
              <a:path w="1684281" h="1101640">
                <a:moveTo>
                  <a:pt x="0" y="0"/>
                </a:moveTo>
                <a:lnTo>
                  <a:pt x="1684281" y="0"/>
                </a:lnTo>
                <a:lnTo>
                  <a:pt x="1684281" y="1101641"/>
                </a:lnTo>
                <a:lnTo>
                  <a:pt x="0" y="110164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9991725" y="3471862"/>
            <a:ext cx="190500" cy="180022"/>
            <a:chOff x="0" y="0"/>
            <a:chExt cx="254000" cy="240030"/>
          </a:xfrm>
        </p:grpSpPr>
        <p:sp>
          <p:nvSpPr>
            <p:cNvPr id="30" name="Freeform 30"/>
            <p:cNvSpPr/>
            <p:nvPr/>
          </p:nvSpPr>
          <p:spPr>
            <a:xfrm>
              <a:off x="46990" y="50800"/>
              <a:ext cx="160020" cy="140970"/>
            </a:xfrm>
            <a:custGeom>
              <a:avLst/>
              <a:gdLst/>
              <a:ahLst/>
              <a:cxnLst/>
              <a:rect l="l" t="t" r="r" b="b"/>
              <a:pathLst>
                <a:path w="160020" h="140970">
                  <a:moveTo>
                    <a:pt x="132080" y="63500"/>
                  </a:moveTo>
                  <a:cubicBezTo>
                    <a:pt x="68580" y="92710"/>
                    <a:pt x="59690" y="134620"/>
                    <a:pt x="44450" y="138430"/>
                  </a:cubicBezTo>
                  <a:cubicBezTo>
                    <a:pt x="31750" y="140970"/>
                    <a:pt x="7620" y="125730"/>
                    <a:pt x="3810" y="116840"/>
                  </a:cubicBezTo>
                  <a:cubicBezTo>
                    <a:pt x="0" y="107950"/>
                    <a:pt x="5080" y="93980"/>
                    <a:pt x="10160" y="87630"/>
                  </a:cubicBezTo>
                  <a:cubicBezTo>
                    <a:pt x="16510" y="80010"/>
                    <a:pt x="29210" y="74930"/>
                    <a:pt x="38100" y="76200"/>
                  </a:cubicBezTo>
                  <a:cubicBezTo>
                    <a:pt x="48260" y="78740"/>
                    <a:pt x="63500" y="92710"/>
                    <a:pt x="66040" y="102870"/>
                  </a:cubicBezTo>
                  <a:cubicBezTo>
                    <a:pt x="67310" y="111760"/>
                    <a:pt x="63500" y="125730"/>
                    <a:pt x="55880" y="130810"/>
                  </a:cubicBezTo>
                  <a:cubicBezTo>
                    <a:pt x="48260" y="137160"/>
                    <a:pt x="25400" y="140970"/>
                    <a:pt x="17780" y="134620"/>
                  </a:cubicBezTo>
                  <a:cubicBezTo>
                    <a:pt x="8890" y="128270"/>
                    <a:pt x="5080" y="104140"/>
                    <a:pt x="7620" y="90170"/>
                  </a:cubicBezTo>
                  <a:cubicBezTo>
                    <a:pt x="11430" y="73660"/>
                    <a:pt x="26670" y="54610"/>
                    <a:pt x="43180" y="40640"/>
                  </a:cubicBezTo>
                  <a:cubicBezTo>
                    <a:pt x="62230" y="24130"/>
                    <a:pt x="99060" y="0"/>
                    <a:pt x="119380" y="0"/>
                  </a:cubicBezTo>
                  <a:cubicBezTo>
                    <a:pt x="133350" y="1270"/>
                    <a:pt x="151130" y="12700"/>
                    <a:pt x="156210" y="21590"/>
                  </a:cubicBezTo>
                  <a:cubicBezTo>
                    <a:pt x="160020" y="29210"/>
                    <a:pt x="156210" y="44450"/>
                    <a:pt x="151130" y="50800"/>
                  </a:cubicBezTo>
                  <a:cubicBezTo>
                    <a:pt x="147320" y="57150"/>
                    <a:pt x="132080" y="63500"/>
                    <a:pt x="132080" y="6350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>
            <a:off x="10073640" y="3509010"/>
            <a:ext cx="198120" cy="194310"/>
            <a:chOff x="0" y="0"/>
            <a:chExt cx="264160" cy="259080"/>
          </a:xfrm>
        </p:grpSpPr>
        <p:sp>
          <p:nvSpPr>
            <p:cNvPr id="32" name="Freeform 32"/>
            <p:cNvSpPr/>
            <p:nvPr/>
          </p:nvSpPr>
          <p:spPr>
            <a:xfrm>
              <a:off x="48260" y="49530"/>
              <a:ext cx="167640" cy="158750"/>
            </a:xfrm>
            <a:custGeom>
              <a:avLst/>
              <a:gdLst/>
              <a:ahLst/>
              <a:cxnLst/>
              <a:rect l="l" t="t" r="r" b="b"/>
              <a:pathLst>
                <a:path w="167640" h="158750">
                  <a:moveTo>
                    <a:pt x="157480" y="55880"/>
                  </a:moveTo>
                  <a:cubicBezTo>
                    <a:pt x="78740" y="135890"/>
                    <a:pt x="50800" y="158750"/>
                    <a:pt x="34290" y="157480"/>
                  </a:cubicBezTo>
                  <a:cubicBezTo>
                    <a:pt x="21590" y="156210"/>
                    <a:pt x="5080" y="144780"/>
                    <a:pt x="2540" y="134620"/>
                  </a:cubicBezTo>
                  <a:cubicBezTo>
                    <a:pt x="0" y="125730"/>
                    <a:pt x="7620" y="104140"/>
                    <a:pt x="16510" y="99060"/>
                  </a:cubicBezTo>
                  <a:cubicBezTo>
                    <a:pt x="24130" y="93980"/>
                    <a:pt x="45720" y="96520"/>
                    <a:pt x="54610" y="101600"/>
                  </a:cubicBezTo>
                  <a:cubicBezTo>
                    <a:pt x="60960" y="107950"/>
                    <a:pt x="66040" y="121920"/>
                    <a:pt x="64770" y="129540"/>
                  </a:cubicBezTo>
                  <a:cubicBezTo>
                    <a:pt x="63500" y="138430"/>
                    <a:pt x="55880" y="151130"/>
                    <a:pt x="46990" y="153670"/>
                  </a:cubicBezTo>
                  <a:cubicBezTo>
                    <a:pt x="38100" y="157480"/>
                    <a:pt x="16510" y="154940"/>
                    <a:pt x="8890" y="147320"/>
                  </a:cubicBezTo>
                  <a:cubicBezTo>
                    <a:pt x="2540" y="139700"/>
                    <a:pt x="1270" y="123190"/>
                    <a:pt x="6350" y="107950"/>
                  </a:cubicBezTo>
                  <a:cubicBezTo>
                    <a:pt x="17780" y="80010"/>
                    <a:pt x="90170" y="20320"/>
                    <a:pt x="116840" y="7620"/>
                  </a:cubicBezTo>
                  <a:cubicBezTo>
                    <a:pt x="128270" y="1270"/>
                    <a:pt x="138430" y="0"/>
                    <a:pt x="146050" y="1270"/>
                  </a:cubicBezTo>
                  <a:cubicBezTo>
                    <a:pt x="153670" y="2540"/>
                    <a:pt x="161290" y="7620"/>
                    <a:pt x="163830" y="15240"/>
                  </a:cubicBezTo>
                  <a:cubicBezTo>
                    <a:pt x="167640" y="24130"/>
                    <a:pt x="157480" y="55880"/>
                    <a:pt x="157480" y="5588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>
            <a:off x="10095548" y="3660458"/>
            <a:ext cx="162878" cy="141922"/>
            <a:chOff x="0" y="0"/>
            <a:chExt cx="217170" cy="189230"/>
          </a:xfrm>
        </p:grpSpPr>
        <p:sp>
          <p:nvSpPr>
            <p:cNvPr id="34" name="Freeform 34"/>
            <p:cNvSpPr/>
            <p:nvPr/>
          </p:nvSpPr>
          <p:spPr>
            <a:xfrm>
              <a:off x="45720" y="49530"/>
              <a:ext cx="123190" cy="90170"/>
            </a:xfrm>
            <a:custGeom>
              <a:avLst/>
              <a:gdLst/>
              <a:ahLst/>
              <a:cxnLst/>
              <a:rect l="l" t="t" r="r" b="b"/>
              <a:pathLst>
                <a:path w="123190" h="90170">
                  <a:moveTo>
                    <a:pt x="104140" y="59690"/>
                  </a:moveTo>
                  <a:cubicBezTo>
                    <a:pt x="27940" y="90170"/>
                    <a:pt x="11430" y="82550"/>
                    <a:pt x="6350" y="73660"/>
                  </a:cubicBezTo>
                  <a:cubicBezTo>
                    <a:pt x="1270" y="66040"/>
                    <a:pt x="1270" y="52070"/>
                    <a:pt x="6350" y="44450"/>
                  </a:cubicBezTo>
                  <a:cubicBezTo>
                    <a:pt x="11430" y="35560"/>
                    <a:pt x="30480" y="25400"/>
                    <a:pt x="40640" y="27940"/>
                  </a:cubicBezTo>
                  <a:cubicBezTo>
                    <a:pt x="50800" y="29210"/>
                    <a:pt x="64770" y="45720"/>
                    <a:pt x="66040" y="55880"/>
                  </a:cubicBezTo>
                  <a:cubicBezTo>
                    <a:pt x="67310" y="64770"/>
                    <a:pt x="60960" y="78740"/>
                    <a:pt x="53340" y="83820"/>
                  </a:cubicBezTo>
                  <a:cubicBezTo>
                    <a:pt x="45720" y="88900"/>
                    <a:pt x="24130" y="90170"/>
                    <a:pt x="15240" y="83820"/>
                  </a:cubicBezTo>
                  <a:cubicBezTo>
                    <a:pt x="7620" y="77470"/>
                    <a:pt x="0" y="58420"/>
                    <a:pt x="5080" y="46990"/>
                  </a:cubicBezTo>
                  <a:cubicBezTo>
                    <a:pt x="11430" y="30480"/>
                    <a:pt x="55880" y="5080"/>
                    <a:pt x="76200" y="1270"/>
                  </a:cubicBezTo>
                  <a:cubicBezTo>
                    <a:pt x="91440" y="0"/>
                    <a:pt x="110490" y="5080"/>
                    <a:pt x="116840" y="13970"/>
                  </a:cubicBezTo>
                  <a:cubicBezTo>
                    <a:pt x="123190" y="20320"/>
                    <a:pt x="121920" y="35560"/>
                    <a:pt x="119380" y="43180"/>
                  </a:cubicBezTo>
                  <a:cubicBezTo>
                    <a:pt x="116840" y="49530"/>
                    <a:pt x="104140" y="59690"/>
                    <a:pt x="104140" y="5969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>
            <a:off x="10103168" y="3735705"/>
            <a:ext cx="180975" cy="159067"/>
            <a:chOff x="0" y="0"/>
            <a:chExt cx="241300" cy="212090"/>
          </a:xfrm>
        </p:grpSpPr>
        <p:sp>
          <p:nvSpPr>
            <p:cNvPr id="36" name="Freeform 36"/>
            <p:cNvSpPr/>
            <p:nvPr/>
          </p:nvSpPr>
          <p:spPr>
            <a:xfrm>
              <a:off x="45720" y="49530"/>
              <a:ext cx="146050" cy="111760"/>
            </a:xfrm>
            <a:custGeom>
              <a:avLst/>
              <a:gdLst/>
              <a:ahLst/>
              <a:cxnLst/>
              <a:rect l="l" t="t" r="r" b="b"/>
              <a:pathLst>
                <a:path w="146050" h="111760">
                  <a:moveTo>
                    <a:pt x="123190" y="62230"/>
                  </a:moveTo>
                  <a:cubicBezTo>
                    <a:pt x="26670" y="111760"/>
                    <a:pt x="11430" y="102870"/>
                    <a:pt x="6350" y="93980"/>
                  </a:cubicBezTo>
                  <a:cubicBezTo>
                    <a:pt x="1270" y="86360"/>
                    <a:pt x="1270" y="71120"/>
                    <a:pt x="6350" y="63500"/>
                  </a:cubicBezTo>
                  <a:cubicBezTo>
                    <a:pt x="12700" y="55880"/>
                    <a:pt x="31750" y="46990"/>
                    <a:pt x="41910" y="49530"/>
                  </a:cubicBezTo>
                  <a:cubicBezTo>
                    <a:pt x="50800" y="50800"/>
                    <a:pt x="62230" y="60960"/>
                    <a:pt x="64770" y="69850"/>
                  </a:cubicBezTo>
                  <a:cubicBezTo>
                    <a:pt x="67310" y="78740"/>
                    <a:pt x="60960" y="100330"/>
                    <a:pt x="52070" y="105410"/>
                  </a:cubicBezTo>
                  <a:cubicBezTo>
                    <a:pt x="44450" y="111760"/>
                    <a:pt x="21590" y="110490"/>
                    <a:pt x="13970" y="104140"/>
                  </a:cubicBezTo>
                  <a:cubicBezTo>
                    <a:pt x="6350" y="97790"/>
                    <a:pt x="0" y="80010"/>
                    <a:pt x="5080" y="67310"/>
                  </a:cubicBezTo>
                  <a:cubicBezTo>
                    <a:pt x="13970" y="45720"/>
                    <a:pt x="76200" y="5080"/>
                    <a:pt x="102870" y="1270"/>
                  </a:cubicBezTo>
                  <a:cubicBezTo>
                    <a:pt x="118110" y="0"/>
                    <a:pt x="135890" y="8890"/>
                    <a:pt x="140970" y="17780"/>
                  </a:cubicBezTo>
                  <a:cubicBezTo>
                    <a:pt x="146050" y="22860"/>
                    <a:pt x="146050" y="33020"/>
                    <a:pt x="143510" y="39370"/>
                  </a:cubicBezTo>
                  <a:cubicBezTo>
                    <a:pt x="140970" y="48260"/>
                    <a:pt x="123190" y="62230"/>
                    <a:pt x="123190" y="6223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7" name="Group 37"/>
          <p:cNvGrpSpPr/>
          <p:nvPr/>
        </p:nvGrpSpPr>
        <p:grpSpPr>
          <a:xfrm>
            <a:off x="10112693" y="3630930"/>
            <a:ext cx="155258" cy="147638"/>
            <a:chOff x="0" y="0"/>
            <a:chExt cx="207010" cy="196850"/>
          </a:xfrm>
        </p:grpSpPr>
        <p:sp>
          <p:nvSpPr>
            <p:cNvPr id="38" name="Freeform 38"/>
            <p:cNvSpPr/>
            <p:nvPr/>
          </p:nvSpPr>
          <p:spPr>
            <a:xfrm>
              <a:off x="49530" y="48260"/>
              <a:ext cx="107950" cy="97790"/>
            </a:xfrm>
            <a:custGeom>
              <a:avLst/>
              <a:gdLst/>
              <a:ahLst/>
              <a:cxnLst/>
              <a:rect l="l" t="t" r="r" b="b"/>
              <a:pathLst>
                <a:path w="107950" h="97790">
                  <a:moveTo>
                    <a:pt x="92710" y="58420"/>
                  </a:moveTo>
                  <a:cubicBezTo>
                    <a:pt x="16510" y="95250"/>
                    <a:pt x="2540" y="80010"/>
                    <a:pt x="1270" y="69850"/>
                  </a:cubicBezTo>
                  <a:cubicBezTo>
                    <a:pt x="0" y="59690"/>
                    <a:pt x="11430" y="40640"/>
                    <a:pt x="21590" y="36830"/>
                  </a:cubicBezTo>
                  <a:cubicBezTo>
                    <a:pt x="30480" y="33020"/>
                    <a:pt x="52070" y="39370"/>
                    <a:pt x="58420" y="46990"/>
                  </a:cubicBezTo>
                  <a:cubicBezTo>
                    <a:pt x="64770" y="53340"/>
                    <a:pt x="66040" y="68580"/>
                    <a:pt x="63500" y="76200"/>
                  </a:cubicBezTo>
                  <a:cubicBezTo>
                    <a:pt x="58420" y="85090"/>
                    <a:pt x="40640" y="97790"/>
                    <a:pt x="30480" y="97790"/>
                  </a:cubicBezTo>
                  <a:cubicBezTo>
                    <a:pt x="21590" y="97790"/>
                    <a:pt x="10160" y="90170"/>
                    <a:pt x="5080" y="82550"/>
                  </a:cubicBezTo>
                  <a:cubicBezTo>
                    <a:pt x="1270" y="73660"/>
                    <a:pt x="3810" y="55880"/>
                    <a:pt x="10160" y="44450"/>
                  </a:cubicBezTo>
                  <a:cubicBezTo>
                    <a:pt x="19050" y="29210"/>
                    <a:pt x="43180" y="7620"/>
                    <a:pt x="59690" y="2540"/>
                  </a:cubicBezTo>
                  <a:cubicBezTo>
                    <a:pt x="73660" y="0"/>
                    <a:pt x="93980" y="3810"/>
                    <a:pt x="101600" y="11430"/>
                  </a:cubicBezTo>
                  <a:cubicBezTo>
                    <a:pt x="107950" y="17780"/>
                    <a:pt x="107950" y="31750"/>
                    <a:pt x="106680" y="40640"/>
                  </a:cubicBezTo>
                  <a:cubicBezTo>
                    <a:pt x="104140" y="46990"/>
                    <a:pt x="92710" y="58420"/>
                    <a:pt x="92710" y="5842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9" name="Group 39"/>
          <p:cNvGrpSpPr/>
          <p:nvPr/>
        </p:nvGrpSpPr>
        <p:grpSpPr>
          <a:xfrm>
            <a:off x="10082212" y="3565208"/>
            <a:ext cx="159067" cy="140970"/>
            <a:chOff x="0" y="0"/>
            <a:chExt cx="212090" cy="187960"/>
          </a:xfrm>
        </p:grpSpPr>
        <p:sp>
          <p:nvSpPr>
            <p:cNvPr id="40" name="Freeform 40"/>
            <p:cNvSpPr/>
            <p:nvPr/>
          </p:nvSpPr>
          <p:spPr>
            <a:xfrm>
              <a:off x="48260" y="48260"/>
              <a:ext cx="114300" cy="90170"/>
            </a:xfrm>
            <a:custGeom>
              <a:avLst/>
              <a:gdLst/>
              <a:ahLst/>
              <a:cxnLst/>
              <a:rect l="l" t="t" r="r" b="b"/>
              <a:pathLst>
                <a:path w="114300" h="90170">
                  <a:moveTo>
                    <a:pt x="95250" y="60960"/>
                  </a:moveTo>
                  <a:cubicBezTo>
                    <a:pt x="24130" y="87630"/>
                    <a:pt x="8890" y="77470"/>
                    <a:pt x="5080" y="68580"/>
                  </a:cubicBezTo>
                  <a:cubicBezTo>
                    <a:pt x="1270" y="59690"/>
                    <a:pt x="2540" y="45720"/>
                    <a:pt x="8890" y="38100"/>
                  </a:cubicBezTo>
                  <a:cubicBezTo>
                    <a:pt x="15240" y="30480"/>
                    <a:pt x="35560" y="24130"/>
                    <a:pt x="45720" y="27940"/>
                  </a:cubicBezTo>
                  <a:cubicBezTo>
                    <a:pt x="53340" y="29210"/>
                    <a:pt x="63500" y="40640"/>
                    <a:pt x="64770" y="49530"/>
                  </a:cubicBezTo>
                  <a:cubicBezTo>
                    <a:pt x="67310" y="58420"/>
                    <a:pt x="64770" y="72390"/>
                    <a:pt x="58420" y="78740"/>
                  </a:cubicBezTo>
                  <a:cubicBezTo>
                    <a:pt x="50800" y="85090"/>
                    <a:pt x="29210" y="90170"/>
                    <a:pt x="20320" y="85090"/>
                  </a:cubicBezTo>
                  <a:cubicBezTo>
                    <a:pt x="11430" y="81280"/>
                    <a:pt x="0" y="62230"/>
                    <a:pt x="2540" y="50800"/>
                  </a:cubicBezTo>
                  <a:cubicBezTo>
                    <a:pt x="7620" y="34290"/>
                    <a:pt x="52070" y="7620"/>
                    <a:pt x="69850" y="2540"/>
                  </a:cubicBezTo>
                  <a:cubicBezTo>
                    <a:pt x="81280" y="0"/>
                    <a:pt x="92710" y="1270"/>
                    <a:pt x="100330" y="5080"/>
                  </a:cubicBezTo>
                  <a:cubicBezTo>
                    <a:pt x="106680" y="8890"/>
                    <a:pt x="113030" y="15240"/>
                    <a:pt x="113030" y="22860"/>
                  </a:cubicBezTo>
                  <a:cubicBezTo>
                    <a:pt x="114300" y="33020"/>
                    <a:pt x="95250" y="60960"/>
                    <a:pt x="95250" y="6096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1" name="Group 41"/>
          <p:cNvGrpSpPr/>
          <p:nvPr/>
        </p:nvGrpSpPr>
        <p:grpSpPr>
          <a:xfrm>
            <a:off x="10082212" y="3538538"/>
            <a:ext cx="153352" cy="137160"/>
            <a:chOff x="0" y="0"/>
            <a:chExt cx="204470" cy="182880"/>
          </a:xfrm>
        </p:grpSpPr>
        <p:sp>
          <p:nvSpPr>
            <p:cNvPr id="42" name="Freeform 42"/>
            <p:cNvSpPr/>
            <p:nvPr/>
          </p:nvSpPr>
          <p:spPr>
            <a:xfrm>
              <a:off x="49530" y="46990"/>
              <a:ext cx="105410" cy="86360"/>
            </a:xfrm>
            <a:custGeom>
              <a:avLst/>
              <a:gdLst/>
              <a:ahLst/>
              <a:cxnLst/>
              <a:rect l="l" t="t" r="r" b="b"/>
              <a:pathLst>
                <a:path w="105410" h="86360">
                  <a:moveTo>
                    <a:pt x="85090" y="62230"/>
                  </a:moveTo>
                  <a:cubicBezTo>
                    <a:pt x="29210" y="85090"/>
                    <a:pt x="17780" y="82550"/>
                    <a:pt x="11430" y="76200"/>
                  </a:cubicBezTo>
                  <a:cubicBezTo>
                    <a:pt x="5080" y="69850"/>
                    <a:pt x="0" y="57150"/>
                    <a:pt x="1270" y="48260"/>
                  </a:cubicBezTo>
                  <a:cubicBezTo>
                    <a:pt x="3810" y="38100"/>
                    <a:pt x="20320" y="24130"/>
                    <a:pt x="29210" y="21590"/>
                  </a:cubicBezTo>
                  <a:cubicBezTo>
                    <a:pt x="38100" y="20320"/>
                    <a:pt x="52070" y="25400"/>
                    <a:pt x="57150" y="33020"/>
                  </a:cubicBezTo>
                  <a:cubicBezTo>
                    <a:pt x="63500" y="40640"/>
                    <a:pt x="64770" y="63500"/>
                    <a:pt x="59690" y="71120"/>
                  </a:cubicBezTo>
                  <a:cubicBezTo>
                    <a:pt x="53340" y="80010"/>
                    <a:pt x="33020" y="86360"/>
                    <a:pt x="22860" y="83820"/>
                  </a:cubicBezTo>
                  <a:cubicBezTo>
                    <a:pt x="13970" y="81280"/>
                    <a:pt x="5080" y="69850"/>
                    <a:pt x="2540" y="62230"/>
                  </a:cubicBezTo>
                  <a:cubicBezTo>
                    <a:pt x="0" y="53340"/>
                    <a:pt x="2540" y="40640"/>
                    <a:pt x="8890" y="33020"/>
                  </a:cubicBezTo>
                  <a:cubicBezTo>
                    <a:pt x="17780" y="20320"/>
                    <a:pt x="48260" y="6350"/>
                    <a:pt x="62230" y="3810"/>
                  </a:cubicBezTo>
                  <a:cubicBezTo>
                    <a:pt x="71120" y="1270"/>
                    <a:pt x="78740" y="0"/>
                    <a:pt x="85090" y="3810"/>
                  </a:cubicBezTo>
                  <a:cubicBezTo>
                    <a:pt x="92710" y="7620"/>
                    <a:pt x="104140" y="16510"/>
                    <a:pt x="104140" y="25400"/>
                  </a:cubicBezTo>
                  <a:cubicBezTo>
                    <a:pt x="105410" y="36830"/>
                    <a:pt x="85090" y="62230"/>
                    <a:pt x="85090" y="6223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3" name="Group 43"/>
          <p:cNvGrpSpPr/>
          <p:nvPr/>
        </p:nvGrpSpPr>
        <p:grpSpPr>
          <a:xfrm>
            <a:off x="10093643" y="3562350"/>
            <a:ext cx="134302" cy="138112"/>
            <a:chOff x="0" y="0"/>
            <a:chExt cx="179070" cy="184150"/>
          </a:xfrm>
        </p:grpSpPr>
        <p:sp>
          <p:nvSpPr>
            <p:cNvPr id="44" name="Freeform 44"/>
            <p:cNvSpPr/>
            <p:nvPr/>
          </p:nvSpPr>
          <p:spPr>
            <a:xfrm>
              <a:off x="50800" y="46990"/>
              <a:ext cx="78740" cy="87630"/>
            </a:xfrm>
            <a:custGeom>
              <a:avLst/>
              <a:gdLst/>
              <a:ahLst/>
              <a:cxnLst/>
              <a:rect l="l" t="t" r="r" b="b"/>
              <a:pathLst>
                <a:path w="78740" h="87630">
                  <a:moveTo>
                    <a:pt x="73660" y="49530"/>
                  </a:moveTo>
                  <a:cubicBezTo>
                    <a:pt x="43180" y="85090"/>
                    <a:pt x="30480" y="87630"/>
                    <a:pt x="21590" y="85090"/>
                  </a:cubicBezTo>
                  <a:cubicBezTo>
                    <a:pt x="12700" y="81280"/>
                    <a:pt x="0" y="63500"/>
                    <a:pt x="0" y="53340"/>
                  </a:cubicBezTo>
                  <a:cubicBezTo>
                    <a:pt x="0" y="44450"/>
                    <a:pt x="7620" y="31750"/>
                    <a:pt x="15240" y="27940"/>
                  </a:cubicBezTo>
                  <a:cubicBezTo>
                    <a:pt x="22860" y="22860"/>
                    <a:pt x="36830" y="21590"/>
                    <a:pt x="44450" y="25400"/>
                  </a:cubicBezTo>
                  <a:cubicBezTo>
                    <a:pt x="53340" y="29210"/>
                    <a:pt x="62230" y="40640"/>
                    <a:pt x="63500" y="49530"/>
                  </a:cubicBezTo>
                  <a:cubicBezTo>
                    <a:pt x="63500" y="59690"/>
                    <a:pt x="54610" y="78740"/>
                    <a:pt x="45720" y="83820"/>
                  </a:cubicBezTo>
                  <a:cubicBezTo>
                    <a:pt x="38100" y="87630"/>
                    <a:pt x="22860" y="86360"/>
                    <a:pt x="15240" y="82550"/>
                  </a:cubicBezTo>
                  <a:cubicBezTo>
                    <a:pt x="7620" y="77470"/>
                    <a:pt x="0" y="66040"/>
                    <a:pt x="0" y="57150"/>
                  </a:cubicBezTo>
                  <a:cubicBezTo>
                    <a:pt x="0" y="44450"/>
                    <a:pt x="10160" y="22860"/>
                    <a:pt x="20320" y="13970"/>
                  </a:cubicBezTo>
                  <a:cubicBezTo>
                    <a:pt x="30480" y="6350"/>
                    <a:pt x="52070" y="0"/>
                    <a:pt x="60960" y="3810"/>
                  </a:cubicBezTo>
                  <a:cubicBezTo>
                    <a:pt x="68580" y="5080"/>
                    <a:pt x="73660" y="12700"/>
                    <a:pt x="76200" y="20320"/>
                  </a:cubicBezTo>
                  <a:cubicBezTo>
                    <a:pt x="78740" y="27940"/>
                    <a:pt x="73660" y="49530"/>
                    <a:pt x="73660" y="4953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5" name="Group 45"/>
          <p:cNvGrpSpPr/>
          <p:nvPr/>
        </p:nvGrpSpPr>
        <p:grpSpPr>
          <a:xfrm>
            <a:off x="10140315" y="3748088"/>
            <a:ext cx="145733" cy="140017"/>
            <a:chOff x="0" y="0"/>
            <a:chExt cx="194310" cy="186690"/>
          </a:xfrm>
        </p:grpSpPr>
        <p:sp>
          <p:nvSpPr>
            <p:cNvPr id="46" name="Freeform 46"/>
            <p:cNvSpPr/>
            <p:nvPr/>
          </p:nvSpPr>
          <p:spPr>
            <a:xfrm>
              <a:off x="46990" y="49530"/>
              <a:ext cx="97790" cy="90170"/>
            </a:xfrm>
            <a:custGeom>
              <a:avLst/>
              <a:gdLst/>
              <a:ahLst/>
              <a:cxnLst/>
              <a:rect l="l" t="t" r="r" b="b"/>
              <a:pathLst>
                <a:path w="97790" h="90170">
                  <a:moveTo>
                    <a:pt x="87630" y="55880"/>
                  </a:moveTo>
                  <a:cubicBezTo>
                    <a:pt x="13970" y="83820"/>
                    <a:pt x="5080" y="72390"/>
                    <a:pt x="3810" y="63500"/>
                  </a:cubicBezTo>
                  <a:cubicBezTo>
                    <a:pt x="1270" y="54610"/>
                    <a:pt x="5080" y="40640"/>
                    <a:pt x="10160" y="34290"/>
                  </a:cubicBezTo>
                  <a:cubicBezTo>
                    <a:pt x="16510" y="27940"/>
                    <a:pt x="30480" y="22860"/>
                    <a:pt x="39370" y="24130"/>
                  </a:cubicBezTo>
                  <a:cubicBezTo>
                    <a:pt x="46990" y="25400"/>
                    <a:pt x="59690" y="33020"/>
                    <a:pt x="62230" y="41910"/>
                  </a:cubicBezTo>
                  <a:cubicBezTo>
                    <a:pt x="66040" y="52070"/>
                    <a:pt x="55880" y="80010"/>
                    <a:pt x="46990" y="85090"/>
                  </a:cubicBezTo>
                  <a:cubicBezTo>
                    <a:pt x="38100" y="90170"/>
                    <a:pt x="16510" y="82550"/>
                    <a:pt x="8890" y="76200"/>
                  </a:cubicBezTo>
                  <a:cubicBezTo>
                    <a:pt x="3810" y="68580"/>
                    <a:pt x="0" y="55880"/>
                    <a:pt x="3810" y="46990"/>
                  </a:cubicBezTo>
                  <a:cubicBezTo>
                    <a:pt x="10160" y="30480"/>
                    <a:pt x="54610" y="0"/>
                    <a:pt x="71120" y="1270"/>
                  </a:cubicBezTo>
                  <a:cubicBezTo>
                    <a:pt x="81280" y="2540"/>
                    <a:pt x="93980" y="17780"/>
                    <a:pt x="96520" y="26670"/>
                  </a:cubicBezTo>
                  <a:cubicBezTo>
                    <a:pt x="97790" y="35560"/>
                    <a:pt x="87630" y="55880"/>
                    <a:pt x="87630" y="5588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7" name="Group 47"/>
          <p:cNvGrpSpPr/>
          <p:nvPr/>
        </p:nvGrpSpPr>
        <p:grpSpPr>
          <a:xfrm>
            <a:off x="10188893" y="3714750"/>
            <a:ext cx="148590" cy="163830"/>
            <a:chOff x="0" y="0"/>
            <a:chExt cx="198120" cy="218440"/>
          </a:xfrm>
        </p:grpSpPr>
        <p:sp>
          <p:nvSpPr>
            <p:cNvPr id="48" name="Freeform 48"/>
            <p:cNvSpPr/>
            <p:nvPr/>
          </p:nvSpPr>
          <p:spPr>
            <a:xfrm>
              <a:off x="50800" y="46990"/>
              <a:ext cx="96520" cy="125730"/>
            </a:xfrm>
            <a:custGeom>
              <a:avLst/>
              <a:gdLst/>
              <a:ahLst/>
              <a:cxnLst/>
              <a:rect l="l" t="t" r="r" b="b"/>
              <a:pathLst>
                <a:path w="96520" h="125730">
                  <a:moveTo>
                    <a:pt x="48260" y="5080"/>
                  </a:moveTo>
                  <a:cubicBezTo>
                    <a:pt x="76200" y="29210"/>
                    <a:pt x="96520" y="74930"/>
                    <a:pt x="96520" y="93980"/>
                  </a:cubicBezTo>
                  <a:cubicBezTo>
                    <a:pt x="95250" y="105410"/>
                    <a:pt x="90170" y="115570"/>
                    <a:pt x="82550" y="119380"/>
                  </a:cubicBezTo>
                  <a:cubicBezTo>
                    <a:pt x="73660" y="124460"/>
                    <a:pt x="52070" y="123190"/>
                    <a:pt x="43180" y="118110"/>
                  </a:cubicBezTo>
                  <a:cubicBezTo>
                    <a:pt x="36830" y="113030"/>
                    <a:pt x="31750" y="99060"/>
                    <a:pt x="33020" y="90170"/>
                  </a:cubicBezTo>
                  <a:cubicBezTo>
                    <a:pt x="33020" y="81280"/>
                    <a:pt x="41910" y="69850"/>
                    <a:pt x="49530" y="66040"/>
                  </a:cubicBezTo>
                  <a:cubicBezTo>
                    <a:pt x="57150" y="60960"/>
                    <a:pt x="71120" y="60960"/>
                    <a:pt x="78740" y="66040"/>
                  </a:cubicBezTo>
                  <a:cubicBezTo>
                    <a:pt x="86360" y="69850"/>
                    <a:pt x="95250" y="81280"/>
                    <a:pt x="95250" y="90170"/>
                  </a:cubicBezTo>
                  <a:cubicBezTo>
                    <a:pt x="96520" y="99060"/>
                    <a:pt x="92710" y="113030"/>
                    <a:pt x="85090" y="118110"/>
                  </a:cubicBezTo>
                  <a:cubicBezTo>
                    <a:pt x="76200" y="123190"/>
                    <a:pt x="55880" y="125730"/>
                    <a:pt x="46990" y="119380"/>
                  </a:cubicBezTo>
                  <a:cubicBezTo>
                    <a:pt x="36830" y="113030"/>
                    <a:pt x="39370" y="83820"/>
                    <a:pt x="31750" y="69850"/>
                  </a:cubicBezTo>
                  <a:cubicBezTo>
                    <a:pt x="24130" y="55880"/>
                    <a:pt x="1270" y="45720"/>
                    <a:pt x="0" y="34290"/>
                  </a:cubicBezTo>
                  <a:cubicBezTo>
                    <a:pt x="0" y="24130"/>
                    <a:pt x="10160" y="7620"/>
                    <a:pt x="19050" y="3810"/>
                  </a:cubicBezTo>
                  <a:cubicBezTo>
                    <a:pt x="26670" y="0"/>
                    <a:pt x="48260" y="5080"/>
                    <a:pt x="48260" y="5080"/>
                  </a:cubicBezTo>
                </a:path>
              </a:pathLst>
            </a:custGeom>
            <a:solidFill>
              <a:srgbClr val="FEBBF4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9" name="Group 49"/>
          <p:cNvGrpSpPr/>
          <p:nvPr/>
        </p:nvGrpSpPr>
        <p:grpSpPr>
          <a:xfrm>
            <a:off x="10188893" y="3712845"/>
            <a:ext cx="141922" cy="152400"/>
            <a:chOff x="0" y="0"/>
            <a:chExt cx="189230" cy="203200"/>
          </a:xfrm>
        </p:grpSpPr>
        <p:sp>
          <p:nvSpPr>
            <p:cNvPr id="50" name="Freeform 50"/>
            <p:cNvSpPr/>
            <p:nvPr/>
          </p:nvSpPr>
          <p:spPr>
            <a:xfrm>
              <a:off x="49530" y="48260"/>
              <a:ext cx="90170" cy="106680"/>
            </a:xfrm>
            <a:custGeom>
              <a:avLst/>
              <a:gdLst/>
              <a:ahLst/>
              <a:cxnLst/>
              <a:rect l="l" t="t" r="r" b="b"/>
              <a:pathLst>
                <a:path w="90170" h="106680">
                  <a:moveTo>
                    <a:pt x="27940" y="82550"/>
                  </a:moveTo>
                  <a:cubicBezTo>
                    <a:pt x="2540" y="21590"/>
                    <a:pt x="15240" y="6350"/>
                    <a:pt x="25400" y="2540"/>
                  </a:cubicBezTo>
                  <a:cubicBezTo>
                    <a:pt x="34290" y="0"/>
                    <a:pt x="48260" y="3810"/>
                    <a:pt x="54610" y="10160"/>
                  </a:cubicBezTo>
                  <a:cubicBezTo>
                    <a:pt x="60960" y="16510"/>
                    <a:pt x="66040" y="29210"/>
                    <a:pt x="64770" y="38100"/>
                  </a:cubicBezTo>
                  <a:cubicBezTo>
                    <a:pt x="63500" y="46990"/>
                    <a:pt x="55880" y="58420"/>
                    <a:pt x="46990" y="62230"/>
                  </a:cubicBezTo>
                  <a:cubicBezTo>
                    <a:pt x="38100" y="66040"/>
                    <a:pt x="16510" y="62230"/>
                    <a:pt x="10160" y="54610"/>
                  </a:cubicBezTo>
                  <a:cubicBezTo>
                    <a:pt x="3810" y="49530"/>
                    <a:pt x="0" y="34290"/>
                    <a:pt x="2540" y="26670"/>
                  </a:cubicBezTo>
                  <a:cubicBezTo>
                    <a:pt x="5080" y="16510"/>
                    <a:pt x="21590" y="3810"/>
                    <a:pt x="31750" y="2540"/>
                  </a:cubicBezTo>
                  <a:cubicBezTo>
                    <a:pt x="40640" y="1270"/>
                    <a:pt x="50800" y="7620"/>
                    <a:pt x="58420" y="15240"/>
                  </a:cubicBezTo>
                  <a:cubicBezTo>
                    <a:pt x="69850" y="25400"/>
                    <a:pt x="87630" y="49530"/>
                    <a:pt x="88900" y="64770"/>
                  </a:cubicBezTo>
                  <a:cubicBezTo>
                    <a:pt x="90170" y="77470"/>
                    <a:pt x="80010" y="97790"/>
                    <a:pt x="71120" y="102870"/>
                  </a:cubicBezTo>
                  <a:cubicBezTo>
                    <a:pt x="63500" y="106680"/>
                    <a:pt x="48260" y="104140"/>
                    <a:pt x="41910" y="100330"/>
                  </a:cubicBezTo>
                  <a:cubicBezTo>
                    <a:pt x="35560" y="96520"/>
                    <a:pt x="27940" y="82550"/>
                    <a:pt x="27940" y="82550"/>
                  </a:cubicBezTo>
                </a:path>
              </a:pathLst>
            </a:custGeom>
            <a:solidFill>
              <a:srgbClr val="FEBBF4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1" name="Group 51"/>
          <p:cNvGrpSpPr/>
          <p:nvPr/>
        </p:nvGrpSpPr>
        <p:grpSpPr>
          <a:xfrm>
            <a:off x="10181272" y="3589020"/>
            <a:ext cx="155258" cy="175260"/>
            <a:chOff x="0" y="0"/>
            <a:chExt cx="207010" cy="233680"/>
          </a:xfrm>
        </p:grpSpPr>
        <p:sp>
          <p:nvSpPr>
            <p:cNvPr id="52" name="Freeform 52"/>
            <p:cNvSpPr/>
            <p:nvPr/>
          </p:nvSpPr>
          <p:spPr>
            <a:xfrm>
              <a:off x="48260" y="48260"/>
              <a:ext cx="113030" cy="133350"/>
            </a:xfrm>
            <a:custGeom>
              <a:avLst/>
              <a:gdLst/>
              <a:ahLst/>
              <a:cxnLst/>
              <a:rect l="l" t="t" r="r" b="b"/>
              <a:pathLst>
                <a:path w="113030" h="133350">
                  <a:moveTo>
                    <a:pt x="46990" y="113030"/>
                  </a:moveTo>
                  <a:cubicBezTo>
                    <a:pt x="26670" y="55880"/>
                    <a:pt x="11430" y="57150"/>
                    <a:pt x="7620" y="50800"/>
                  </a:cubicBezTo>
                  <a:cubicBezTo>
                    <a:pt x="2540" y="44450"/>
                    <a:pt x="0" y="29210"/>
                    <a:pt x="5080" y="21590"/>
                  </a:cubicBezTo>
                  <a:cubicBezTo>
                    <a:pt x="8890" y="12700"/>
                    <a:pt x="27940" y="1270"/>
                    <a:pt x="38100" y="2540"/>
                  </a:cubicBezTo>
                  <a:cubicBezTo>
                    <a:pt x="46990" y="2540"/>
                    <a:pt x="58420" y="11430"/>
                    <a:pt x="62230" y="19050"/>
                  </a:cubicBezTo>
                  <a:cubicBezTo>
                    <a:pt x="66040" y="29210"/>
                    <a:pt x="62230" y="49530"/>
                    <a:pt x="54610" y="57150"/>
                  </a:cubicBezTo>
                  <a:cubicBezTo>
                    <a:pt x="49530" y="63500"/>
                    <a:pt x="34290" y="67310"/>
                    <a:pt x="26670" y="64770"/>
                  </a:cubicBezTo>
                  <a:cubicBezTo>
                    <a:pt x="16510" y="60960"/>
                    <a:pt x="2540" y="44450"/>
                    <a:pt x="2540" y="34290"/>
                  </a:cubicBezTo>
                  <a:cubicBezTo>
                    <a:pt x="1270" y="24130"/>
                    <a:pt x="13970" y="6350"/>
                    <a:pt x="24130" y="3810"/>
                  </a:cubicBezTo>
                  <a:cubicBezTo>
                    <a:pt x="39370" y="0"/>
                    <a:pt x="73660" y="19050"/>
                    <a:pt x="87630" y="36830"/>
                  </a:cubicBezTo>
                  <a:cubicBezTo>
                    <a:pt x="101600" y="54610"/>
                    <a:pt x="113030" y="96520"/>
                    <a:pt x="106680" y="113030"/>
                  </a:cubicBezTo>
                  <a:cubicBezTo>
                    <a:pt x="102870" y="124460"/>
                    <a:pt x="86360" y="133350"/>
                    <a:pt x="77470" y="133350"/>
                  </a:cubicBezTo>
                  <a:cubicBezTo>
                    <a:pt x="67310" y="133350"/>
                    <a:pt x="46990" y="113030"/>
                    <a:pt x="46990" y="113030"/>
                  </a:cubicBezTo>
                </a:path>
              </a:pathLst>
            </a:custGeom>
            <a:solidFill>
              <a:srgbClr val="FEBBF4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3" name="Group 53"/>
          <p:cNvGrpSpPr/>
          <p:nvPr/>
        </p:nvGrpSpPr>
        <p:grpSpPr>
          <a:xfrm>
            <a:off x="10146030" y="3495675"/>
            <a:ext cx="200978" cy="188595"/>
            <a:chOff x="0" y="0"/>
            <a:chExt cx="267970" cy="251460"/>
          </a:xfrm>
        </p:grpSpPr>
        <p:sp>
          <p:nvSpPr>
            <p:cNvPr id="54" name="Freeform 54"/>
            <p:cNvSpPr/>
            <p:nvPr/>
          </p:nvSpPr>
          <p:spPr>
            <a:xfrm>
              <a:off x="46990" y="40640"/>
              <a:ext cx="173990" cy="162560"/>
            </a:xfrm>
            <a:custGeom>
              <a:avLst/>
              <a:gdLst/>
              <a:ahLst/>
              <a:cxnLst/>
              <a:rect l="l" t="t" r="r" b="b"/>
              <a:pathLst>
                <a:path w="173990" h="162560">
                  <a:moveTo>
                    <a:pt x="130810" y="99060"/>
                  </a:moveTo>
                  <a:cubicBezTo>
                    <a:pt x="53340" y="45720"/>
                    <a:pt x="73660" y="33020"/>
                    <a:pt x="83820" y="35560"/>
                  </a:cubicBezTo>
                  <a:cubicBezTo>
                    <a:pt x="99060" y="39370"/>
                    <a:pt x="125730" y="83820"/>
                    <a:pt x="130810" y="102870"/>
                  </a:cubicBezTo>
                  <a:cubicBezTo>
                    <a:pt x="134620" y="115570"/>
                    <a:pt x="132080" y="127000"/>
                    <a:pt x="127000" y="135890"/>
                  </a:cubicBezTo>
                  <a:cubicBezTo>
                    <a:pt x="121920" y="146050"/>
                    <a:pt x="113030" y="157480"/>
                    <a:pt x="102870" y="160020"/>
                  </a:cubicBezTo>
                  <a:cubicBezTo>
                    <a:pt x="91440" y="162560"/>
                    <a:pt x="74930" y="160020"/>
                    <a:pt x="62230" y="149860"/>
                  </a:cubicBezTo>
                  <a:cubicBezTo>
                    <a:pt x="40640" y="132080"/>
                    <a:pt x="0" y="60960"/>
                    <a:pt x="3810" y="38100"/>
                  </a:cubicBezTo>
                  <a:cubicBezTo>
                    <a:pt x="6350" y="25400"/>
                    <a:pt x="22860" y="12700"/>
                    <a:pt x="33020" y="11430"/>
                  </a:cubicBezTo>
                  <a:cubicBezTo>
                    <a:pt x="43180" y="11430"/>
                    <a:pt x="62230" y="22860"/>
                    <a:pt x="64770" y="31750"/>
                  </a:cubicBezTo>
                  <a:cubicBezTo>
                    <a:pt x="68580" y="43180"/>
                    <a:pt x="54610" y="71120"/>
                    <a:pt x="45720" y="73660"/>
                  </a:cubicBezTo>
                  <a:cubicBezTo>
                    <a:pt x="35560" y="77470"/>
                    <a:pt x="8890" y="62230"/>
                    <a:pt x="5080" y="52070"/>
                  </a:cubicBezTo>
                  <a:cubicBezTo>
                    <a:pt x="1270" y="41910"/>
                    <a:pt x="10160" y="21590"/>
                    <a:pt x="19050" y="16510"/>
                  </a:cubicBezTo>
                  <a:cubicBezTo>
                    <a:pt x="27940" y="11430"/>
                    <a:pt x="45720" y="12700"/>
                    <a:pt x="57150" y="20320"/>
                  </a:cubicBezTo>
                  <a:cubicBezTo>
                    <a:pt x="76200" y="33020"/>
                    <a:pt x="110490" y="90170"/>
                    <a:pt x="105410" y="105410"/>
                  </a:cubicBezTo>
                  <a:cubicBezTo>
                    <a:pt x="102870" y="114300"/>
                    <a:pt x="83820" y="123190"/>
                    <a:pt x="74930" y="120650"/>
                  </a:cubicBezTo>
                  <a:cubicBezTo>
                    <a:pt x="59690" y="115570"/>
                    <a:pt x="41910" y="80010"/>
                    <a:pt x="35560" y="59690"/>
                  </a:cubicBezTo>
                  <a:cubicBezTo>
                    <a:pt x="29210" y="43180"/>
                    <a:pt x="24130" y="19050"/>
                    <a:pt x="31750" y="10160"/>
                  </a:cubicBezTo>
                  <a:cubicBezTo>
                    <a:pt x="41910" y="0"/>
                    <a:pt x="77470" y="5080"/>
                    <a:pt x="99060" y="11430"/>
                  </a:cubicBezTo>
                  <a:cubicBezTo>
                    <a:pt x="123190" y="19050"/>
                    <a:pt x="162560" y="43180"/>
                    <a:pt x="170180" y="58420"/>
                  </a:cubicBezTo>
                  <a:cubicBezTo>
                    <a:pt x="173990" y="68580"/>
                    <a:pt x="170180" y="81280"/>
                    <a:pt x="165100" y="87630"/>
                  </a:cubicBezTo>
                  <a:cubicBezTo>
                    <a:pt x="158750" y="95250"/>
                    <a:pt x="130810" y="99060"/>
                    <a:pt x="130810" y="99060"/>
                  </a:cubicBezTo>
                </a:path>
              </a:pathLst>
            </a:custGeom>
            <a:solidFill>
              <a:srgbClr val="FEBBF4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5" name="Group 55"/>
          <p:cNvGrpSpPr/>
          <p:nvPr/>
        </p:nvGrpSpPr>
        <p:grpSpPr>
          <a:xfrm>
            <a:off x="10102215" y="3443288"/>
            <a:ext cx="192405" cy="243840"/>
            <a:chOff x="0" y="0"/>
            <a:chExt cx="256540" cy="325120"/>
          </a:xfrm>
        </p:grpSpPr>
        <p:sp>
          <p:nvSpPr>
            <p:cNvPr id="56" name="Freeform 56"/>
            <p:cNvSpPr/>
            <p:nvPr/>
          </p:nvSpPr>
          <p:spPr>
            <a:xfrm>
              <a:off x="45720" y="49530"/>
              <a:ext cx="158750" cy="227330"/>
            </a:xfrm>
            <a:custGeom>
              <a:avLst/>
              <a:gdLst/>
              <a:ahLst/>
              <a:cxnLst/>
              <a:rect l="l" t="t" r="r" b="b"/>
              <a:pathLst>
                <a:path w="158750" h="227330">
                  <a:moveTo>
                    <a:pt x="60960" y="15240"/>
                  </a:moveTo>
                  <a:cubicBezTo>
                    <a:pt x="158750" y="200660"/>
                    <a:pt x="153670" y="215900"/>
                    <a:pt x="146050" y="220980"/>
                  </a:cubicBezTo>
                  <a:cubicBezTo>
                    <a:pt x="135890" y="226060"/>
                    <a:pt x="105410" y="219710"/>
                    <a:pt x="100330" y="210820"/>
                  </a:cubicBezTo>
                  <a:cubicBezTo>
                    <a:pt x="95250" y="201930"/>
                    <a:pt x="104140" y="172720"/>
                    <a:pt x="113030" y="166370"/>
                  </a:cubicBezTo>
                  <a:cubicBezTo>
                    <a:pt x="119380" y="161290"/>
                    <a:pt x="134620" y="162560"/>
                    <a:pt x="142240" y="166370"/>
                  </a:cubicBezTo>
                  <a:cubicBezTo>
                    <a:pt x="149860" y="170180"/>
                    <a:pt x="158750" y="181610"/>
                    <a:pt x="158750" y="190500"/>
                  </a:cubicBezTo>
                  <a:cubicBezTo>
                    <a:pt x="158750" y="200660"/>
                    <a:pt x="148590" y="219710"/>
                    <a:pt x="139700" y="223520"/>
                  </a:cubicBezTo>
                  <a:cubicBezTo>
                    <a:pt x="132080" y="227330"/>
                    <a:pt x="120650" y="227330"/>
                    <a:pt x="109220" y="220980"/>
                  </a:cubicBezTo>
                  <a:cubicBezTo>
                    <a:pt x="86360" y="205740"/>
                    <a:pt x="48260" y="129540"/>
                    <a:pt x="30480" y="91440"/>
                  </a:cubicBezTo>
                  <a:cubicBezTo>
                    <a:pt x="17780" y="66040"/>
                    <a:pt x="0" y="36830"/>
                    <a:pt x="5080" y="21590"/>
                  </a:cubicBezTo>
                  <a:cubicBezTo>
                    <a:pt x="7620" y="10160"/>
                    <a:pt x="25400" y="1270"/>
                    <a:pt x="34290" y="1270"/>
                  </a:cubicBezTo>
                  <a:cubicBezTo>
                    <a:pt x="43180" y="0"/>
                    <a:pt x="60960" y="15240"/>
                    <a:pt x="60960" y="15240"/>
                  </a:cubicBezTo>
                </a:path>
              </a:pathLst>
            </a:custGeom>
            <a:solidFill>
              <a:srgbClr val="FEBBF4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7" name="Group 57"/>
          <p:cNvGrpSpPr/>
          <p:nvPr/>
        </p:nvGrpSpPr>
        <p:grpSpPr>
          <a:xfrm>
            <a:off x="10159365" y="3577590"/>
            <a:ext cx="140017" cy="123825"/>
            <a:chOff x="0" y="0"/>
            <a:chExt cx="186690" cy="165100"/>
          </a:xfrm>
        </p:grpSpPr>
        <p:sp>
          <p:nvSpPr>
            <p:cNvPr id="58" name="Freeform 58"/>
            <p:cNvSpPr/>
            <p:nvPr/>
          </p:nvSpPr>
          <p:spPr>
            <a:xfrm>
              <a:off x="49530" y="46990"/>
              <a:ext cx="88900" cy="69850"/>
            </a:xfrm>
            <a:custGeom>
              <a:avLst/>
              <a:gdLst/>
              <a:ahLst/>
              <a:cxnLst/>
              <a:rect l="l" t="t" r="r" b="b"/>
              <a:pathLst>
                <a:path w="88900" h="69850">
                  <a:moveTo>
                    <a:pt x="54610" y="67310"/>
                  </a:moveTo>
                  <a:cubicBezTo>
                    <a:pt x="13970" y="62230"/>
                    <a:pt x="3810" y="53340"/>
                    <a:pt x="2540" y="44450"/>
                  </a:cubicBezTo>
                  <a:cubicBezTo>
                    <a:pt x="0" y="34290"/>
                    <a:pt x="8890" y="13970"/>
                    <a:pt x="16510" y="8890"/>
                  </a:cubicBezTo>
                  <a:cubicBezTo>
                    <a:pt x="24130" y="3810"/>
                    <a:pt x="38100" y="3810"/>
                    <a:pt x="46990" y="7620"/>
                  </a:cubicBezTo>
                  <a:cubicBezTo>
                    <a:pt x="54610" y="10160"/>
                    <a:pt x="63500" y="21590"/>
                    <a:pt x="64770" y="30480"/>
                  </a:cubicBezTo>
                  <a:cubicBezTo>
                    <a:pt x="66040" y="39370"/>
                    <a:pt x="60960" y="53340"/>
                    <a:pt x="54610" y="58420"/>
                  </a:cubicBezTo>
                  <a:cubicBezTo>
                    <a:pt x="48260" y="64770"/>
                    <a:pt x="34290" y="69850"/>
                    <a:pt x="26670" y="67310"/>
                  </a:cubicBezTo>
                  <a:cubicBezTo>
                    <a:pt x="16510" y="63500"/>
                    <a:pt x="2540" y="46990"/>
                    <a:pt x="1270" y="38100"/>
                  </a:cubicBezTo>
                  <a:cubicBezTo>
                    <a:pt x="0" y="29210"/>
                    <a:pt x="6350" y="16510"/>
                    <a:pt x="13970" y="10160"/>
                  </a:cubicBezTo>
                  <a:cubicBezTo>
                    <a:pt x="22860" y="3810"/>
                    <a:pt x="43180" y="0"/>
                    <a:pt x="54610" y="3810"/>
                  </a:cubicBezTo>
                  <a:cubicBezTo>
                    <a:pt x="67310" y="7620"/>
                    <a:pt x="82550" y="22860"/>
                    <a:pt x="86360" y="31750"/>
                  </a:cubicBezTo>
                  <a:cubicBezTo>
                    <a:pt x="88900" y="39370"/>
                    <a:pt x="85090" y="48260"/>
                    <a:pt x="81280" y="53340"/>
                  </a:cubicBezTo>
                  <a:cubicBezTo>
                    <a:pt x="76200" y="60960"/>
                    <a:pt x="54610" y="67310"/>
                    <a:pt x="54610" y="67310"/>
                  </a:cubicBezTo>
                </a:path>
              </a:pathLst>
            </a:custGeom>
            <a:solidFill>
              <a:srgbClr val="FEBBF4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9" name="Group 59"/>
          <p:cNvGrpSpPr/>
          <p:nvPr/>
        </p:nvGrpSpPr>
        <p:grpSpPr>
          <a:xfrm>
            <a:off x="10200322" y="3631883"/>
            <a:ext cx="126683" cy="124777"/>
            <a:chOff x="0" y="0"/>
            <a:chExt cx="168910" cy="166370"/>
          </a:xfrm>
        </p:grpSpPr>
        <p:sp>
          <p:nvSpPr>
            <p:cNvPr id="60" name="Freeform 60"/>
            <p:cNvSpPr/>
            <p:nvPr/>
          </p:nvSpPr>
          <p:spPr>
            <a:xfrm>
              <a:off x="49530" y="48260"/>
              <a:ext cx="68580" cy="66040"/>
            </a:xfrm>
            <a:custGeom>
              <a:avLst/>
              <a:gdLst/>
              <a:ahLst/>
              <a:cxnLst/>
              <a:rect l="l" t="t" r="r" b="b"/>
              <a:pathLst>
                <a:path w="68580" h="66040">
                  <a:moveTo>
                    <a:pt x="31750" y="66040"/>
                  </a:moveTo>
                  <a:cubicBezTo>
                    <a:pt x="1270" y="44450"/>
                    <a:pt x="0" y="30480"/>
                    <a:pt x="2540" y="22860"/>
                  </a:cubicBezTo>
                  <a:cubicBezTo>
                    <a:pt x="6350" y="13970"/>
                    <a:pt x="16510" y="5080"/>
                    <a:pt x="25400" y="2540"/>
                  </a:cubicBezTo>
                  <a:cubicBezTo>
                    <a:pt x="34290" y="1270"/>
                    <a:pt x="48260" y="5080"/>
                    <a:pt x="54610" y="11430"/>
                  </a:cubicBezTo>
                  <a:cubicBezTo>
                    <a:pt x="60960" y="16510"/>
                    <a:pt x="64770" y="30480"/>
                    <a:pt x="63500" y="39370"/>
                  </a:cubicBezTo>
                  <a:cubicBezTo>
                    <a:pt x="62230" y="48260"/>
                    <a:pt x="53340" y="59690"/>
                    <a:pt x="45720" y="62230"/>
                  </a:cubicBezTo>
                  <a:cubicBezTo>
                    <a:pt x="38100" y="66040"/>
                    <a:pt x="24130" y="66040"/>
                    <a:pt x="16510" y="60960"/>
                  </a:cubicBezTo>
                  <a:cubicBezTo>
                    <a:pt x="8890" y="57150"/>
                    <a:pt x="0" y="44450"/>
                    <a:pt x="1270" y="35560"/>
                  </a:cubicBezTo>
                  <a:cubicBezTo>
                    <a:pt x="1270" y="25400"/>
                    <a:pt x="21590" y="5080"/>
                    <a:pt x="31750" y="2540"/>
                  </a:cubicBezTo>
                  <a:cubicBezTo>
                    <a:pt x="39370" y="0"/>
                    <a:pt x="48260" y="3810"/>
                    <a:pt x="54610" y="7620"/>
                  </a:cubicBezTo>
                  <a:cubicBezTo>
                    <a:pt x="60960" y="12700"/>
                    <a:pt x="68580" y="25400"/>
                    <a:pt x="67310" y="34290"/>
                  </a:cubicBezTo>
                  <a:cubicBezTo>
                    <a:pt x="66040" y="44450"/>
                    <a:pt x="39370" y="66040"/>
                    <a:pt x="39370" y="66040"/>
                  </a:cubicBezTo>
                </a:path>
              </a:pathLst>
            </a:custGeom>
            <a:solidFill>
              <a:srgbClr val="FEBBF4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1" name="Group 61"/>
          <p:cNvGrpSpPr/>
          <p:nvPr/>
        </p:nvGrpSpPr>
        <p:grpSpPr>
          <a:xfrm>
            <a:off x="10194607" y="3642360"/>
            <a:ext cx="124777" cy="126683"/>
            <a:chOff x="0" y="0"/>
            <a:chExt cx="166370" cy="168910"/>
          </a:xfrm>
        </p:grpSpPr>
        <p:sp>
          <p:nvSpPr>
            <p:cNvPr id="62" name="Freeform 62"/>
            <p:cNvSpPr/>
            <p:nvPr/>
          </p:nvSpPr>
          <p:spPr>
            <a:xfrm>
              <a:off x="48260" y="49530"/>
              <a:ext cx="66040" cy="69850"/>
            </a:xfrm>
            <a:custGeom>
              <a:avLst/>
              <a:gdLst/>
              <a:ahLst/>
              <a:cxnLst/>
              <a:rect l="l" t="t" r="r" b="b"/>
              <a:pathLst>
                <a:path w="66040" h="69850">
                  <a:moveTo>
                    <a:pt x="66040" y="36830"/>
                  </a:moveTo>
                  <a:cubicBezTo>
                    <a:pt x="44450" y="67310"/>
                    <a:pt x="30480" y="69850"/>
                    <a:pt x="22860" y="66040"/>
                  </a:cubicBezTo>
                  <a:cubicBezTo>
                    <a:pt x="13970" y="63500"/>
                    <a:pt x="5080" y="52070"/>
                    <a:pt x="2540" y="43180"/>
                  </a:cubicBezTo>
                  <a:cubicBezTo>
                    <a:pt x="1270" y="35560"/>
                    <a:pt x="5080" y="21590"/>
                    <a:pt x="11430" y="15240"/>
                  </a:cubicBezTo>
                  <a:cubicBezTo>
                    <a:pt x="16510" y="8890"/>
                    <a:pt x="30480" y="3810"/>
                    <a:pt x="39370" y="5080"/>
                  </a:cubicBezTo>
                  <a:cubicBezTo>
                    <a:pt x="48260" y="6350"/>
                    <a:pt x="59690" y="15240"/>
                    <a:pt x="63500" y="22860"/>
                  </a:cubicBezTo>
                  <a:cubicBezTo>
                    <a:pt x="66040" y="31750"/>
                    <a:pt x="66040" y="45720"/>
                    <a:pt x="60960" y="53340"/>
                  </a:cubicBezTo>
                  <a:cubicBezTo>
                    <a:pt x="57150" y="60960"/>
                    <a:pt x="44450" y="69850"/>
                    <a:pt x="35560" y="68580"/>
                  </a:cubicBezTo>
                  <a:cubicBezTo>
                    <a:pt x="25400" y="67310"/>
                    <a:pt x="5080" y="46990"/>
                    <a:pt x="2540" y="36830"/>
                  </a:cubicBezTo>
                  <a:cubicBezTo>
                    <a:pt x="0" y="29210"/>
                    <a:pt x="3810" y="20320"/>
                    <a:pt x="7620" y="15240"/>
                  </a:cubicBezTo>
                  <a:cubicBezTo>
                    <a:pt x="12700" y="7620"/>
                    <a:pt x="25400" y="0"/>
                    <a:pt x="34290" y="1270"/>
                  </a:cubicBezTo>
                  <a:cubicBezTo>
                    <a:pt x="44450" y="2540"/>
                    <a:pt x="66040" y="29210"/>
                    <a:pt x="66040" y="29210"/>
                  </a:cubicBezTo>
                </a:path>
              </a:pathLst>
            </a:custGeom>
            <a:solidFill>
              <a:srgbClr val="FEBBF4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3" name="Group 63"/>
          <p:cNvGrpSpPr/>
          <p:nvPr/>
        </p:nvGrpSpPr>
        <p:grpSpPr>
          <a:xfrm>
            <a:off x="10184130" y="3710940"/>
            <a:ext cx="138112" cy="187642"/>
            <a:chOff x="0" y="0"/>
            <a:chExt cx="184150" cy="250190"/>
          </a:xfrm>
        </p:grpSpPr>
        <p:sp>
          <p:nvSpPr>
            <p:cNvPr id="64" name="Freeform 64"/>
            <p:cNvSpPr/>
            <p:nvPr/>
          </p:nvSpPr>
          <p:spPr>
            <a:xfrm>
              <a:off x="48260" y="48260"/>
              <a:ext cx="90170" cy="151130"/>
            </a:xfrm>
            <a:custGeom>
              <a:avLst/>
              <a:gdLst/>
              <a:ahLst/>
              <a:cxnLst/>
              <a:rect l="l" t="t" r="r" b="b"/>
              <a:pathLst>
                <a:path w="90170" h="151130">
                  <a:moveTo>
                    <a:pt x="20320" y="111760"/>
                  </a:moveTo>
                  <a:cubicBezTo>
                    <a:pt x="13970" y="3810"/>
                    <a:pt x="35560" y="0"/>
                    <a:pt x="44450" y="2540"/>
                  </a:cubicBezTo>
                  <a:cubicBezTo>
                    <a:pt x="53340" y="5080"/>
                    <a:pt x="63500" y="16510"/>
                    <a:pt x="64770" y="25400"/>
                  </a:cubicBezTo>
                  <a:cubicBezTo>
                    <a:pt x="64770" y="35560"/>
                    <a:pt x="49530" y="59690"/>
                    <a:pt x="39370" y="63500"/>
                  </a:cubicBezTo>
                  <a:cubicBezTo>
                    <a:pt x="31750" y="67310"/>
                    <a:pt x="17780" y="60960"/>
                    <a:pt x="11430" y="54610"/>
                  </a:cubicBezTo>
                  <a:cubicBezTo>
                    <a:pt x="5080" y="48260"/>
                    <a:pt x="0" y="34290"/>
                    <a:pt x="2540" y="26670"/>
                  </a:cubicBezTo>
                  <a:cubicBezTo>
                    <a:pt x="6350" y="16510"/>
                    <a:pt x="29210" y="0"/>
                    <a:pt x="41910" y="2540"/>
                  </a:cubicBezTo>
                  <a:cubicBezTo>
                    <a:pt x="57150" y="5080"/>
                    <a:pt x="78740" y="41910"/>
                    <a:pt x="85090" y="64770"/>
                  </a:cubicBezTo>
                  <a:cubicBezTo>
                    <a:pt x="90170" y="83820"/>
                    <a:pt x="90170" y="111760"/>
                    <a:pt x="82550" y="125730"/>
                  </a:cubicBezTo>
                  <a:cubicBezTo>
                    <a:pt x="76200" y="138430"/>
                    <a:pt x="59690" y="149860"/>
                    <a:pt x="48260" y="151130"/>
                  </a:cubicBezTo>
                  <a:cubicBezTo>
                    <a:pt x="39370" y="151130"/>
                    <a:pt x="27940" y="140970"/>
                    <a:pt x="24130" y="134620"/>
                  </a:cubicBezTo>
                  <a:cubicBezTo>
                    <a:pt x="20320" y="128270"/>
                    <a:pt x="20320" y="111760"/>
                    <a:pt x="20320" y="111760"/>
                  </a:cubicBezTo>
                </a:path>
              </a:pathLst>
            </a:custGeom>
            <a:solidFill>
              <a:srgbClr val="FEBBF4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5" name="Group 65"/>
          <p:cNvGrpSpPr/>
          <p:nvPr/>
        </p:nvGrpSpPr>
        <p:grpSpPr>
          <a:xfrm>
            <a:off x="10041255" y="3485197"/>
            <a:ext cx="137160" cy="124777"/>
            <a:chOff x="0" y="0"/>
            <a:chExt cx="182880" cy="166370"/>
          </a:xfrm>
        </p:grpSpPr>
        <p:sp>
          <p:nvSpPr>
            <p:cNvPr id="66" name="Freeform 66"/>
            <p:cNvSpPr/>
            <p:nvPr/>
          </p:nvSpPr>
          <p:spPr>
            <a:xfrm>
              <a:off x="46990" y="46990"/>
              <a:ext cx="86360" cy="68580"/>
            </a:xfrm>
            <a:custGeom>
              <a:avLst/>
              <a:gdLst/>
              <a:ahLst/>
              <a:cxnLst/>
              <a:rect l="l" t="t" r="r" b="b"/>
              <a:pathLst>
                <a:path w="86360" h="68580">
                  <a:moveTo>
                    <a:pt x="54610" y="67310"/>
                  </a:moveTo>
                  <a:cubicBezTo>
                    <a:pt x="15240" y="62230"/>
                    <a:pt x="5080" y="52070"/>
                    <a:pt x="3810" y="44450"/>
                  </a:cubicBezTo>
                  <a:cubicBezTo>
                    <a:pt x="1270" y="35560"/>
                    <a:pt x="3810" y="21590"/>
                    <a:pt x="10160" y="15240"/>
                  </a:cubicBezTo>
                  <a:cubicBezTo>
                    <a:pt x="15240" y="7620"/>
                    <a:pt x="29210" y="2540"/>
                    <a:pt x="38100" y="3810"/>
                  </a:cubicBezTo>
                  <a:cubicBezTo>
                    <a:pt x="46990" y="5080"/>
                    <a:pt x="58420" y="12700"/>
                    <a:pt x="62230" y="20320"/>
                  </a:cubicBezTo>
                  <a:cubicBezTo>
                    <a:pt x="67310" y="27940"/>
                    <a:pt x="67310" y="43180"/>
                    <a:pt x="62230" y="50800"/>
                  </a:cubicBezTo>
                  <a:cubicBezTo>
                    <a:pt x="58420" y="58420"/>
                    <a:pt x="46990" y="66040"/>
                    <a:pt x="38100" y="67310"/>
                  </a:cubicBezTo>
                  <a:cubicBezTo>
                    <a:pt x="29210" y="68580"/>
                    <a:pt x="15240" y="63500"/>
                    <a:pt x="10160" y="55880"/>
                  </a:cubicBezTo>
                  <a:cubicBezTo>
                    <a:pt x="3810" y="49530"/>
                    <a:pt x="0" y="35560"/>
                    <a:pt x="3810" y="26670"/>
                  </a:cubicBezTo>
                  <a:cubicBezTo>
                    <a:pt x="6350" y="17780"/>
                    <a:pt x="22860" y="6350"/>
                    <a:pt x="34290" y="3810"/>
                  </a:cubicBezTo>
                  <a:cubicBezTo>
                    <a:pt x="45720" y="0"/>
                    <a:pt x="60960" y="2540"/>
                    <a:pt x="69850" y="7620"/>
                  </a:cubicBezTo>
                  <a:cubicBezTo>
                    <a:pt x="76200" y="11430"/>
                    <a:pt x="82550" y="17780"/>
                    <a:pt x="83820" y="24130"/>
                  </a:cubicBezTo>
                  <a:cubicBezTo>
                    <a:pt x="86360" y="31750"/>
                    <a:pt x="86360" y="46990"/>
                    <a:pt x="81280" y="53340"/>
                  </a:cubicBezTo>
                  <a:cubicBezTo>
                    <a:pt x="76200" y="60960"/>
                    <a:pt x="54610" y="67310"/>
                    <a:pt x="54610" y="6731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7" name="Group 67"/>
          <p:cNvGrpSpPr/>
          <p:nvPr/>
        </p:nvGrpSpPr>
        <p:grpSpPr>
          <a:xfrm>
            <a:off x="10081260" y="3548062"/>
            <a:ext cx="125730" cy="136208"/>
            <a:chOff x="0" y="0"/>
            <a:chExt cx="167640" cy="181610"/>
          </a:xfrm>
        </p:grpSpPr>
        <p:sp>
          <p:nvSpPr>
            <p:cNvPr id="68" name="Freeform 68"/>
            <p:cNvSpPr/>
            <p:nvPr/>
          </p:nvSpPr>
          <p:spPr>
            <a:xfrm>
              <a:off x="48260" y="49530"/>
              <a:ext cx="68580" cy="81280"/>
            </a:xfrm>
            <a:custGeom>
              <a:avLst/>
              <a:gdLst/>
              <a:ahLst/>
              <a:cxnLst/>
              <a:rect l="l" t="t" r="r" b="b"/>
              <a:pathLst>
                <a:path w="68580" h="81280">
                  <a:moveTo>
                    <a:pt x="68580" y="43180"/>
                  </a:moveTo>
                  <a:cubicBezTo>
                    <a:pt x="52070" y="73660"/>
                    <a:pt x="40640" y="81280"/>
                    <a:pt x="31750" y="80010"/>
                  </a:cubicBezTo>
                  <a:cubicBezTo>
                    <a:pt x="22860" y="80010"/>
                    <a:pt x="10160" y="72390"/>
                    <a:pt x="5080" y="64770"/>
                  </a:cubicBezTo>
                  <a:cubicBezTo>
                    <a:pt x="1270" y="57150"/>
                    <a:pt x="0" y="43180"/>
                    <a:pt x="3810" y="34290"/>
                  </a:cubicBezTo>
                  <a:cubicBezTo>
                    <a:pt x="7620" y="26670"/>
                    <a:pt x="19050" y="17780"/>
                    <a:pt x="27940" y="16510"/>
                  </a:cubicBezTo>
                  <a:cubicBezTo>
                    <a:pt x="36830" y="15240"/>
                    <a:pt x="50800" y="19050"/>
                    <a:pt x="55880" y="26670"/>
                  </a:cubicBezTo>
                  <a:cubicBezTo>
                    <a:pt x="62230" y="33020"/>
                    <a:pt x="66040" y="46990"/>
                    <a:pt x="64770" y="54610"/>
                  </a:cubicBezTo>
                  <a:cubicBezTo>
                    <a:pt x="62230" y="63500"/>
                    <a:pt x="53340" y="74930"/>
                    <a:pt x="44450" y="77470"/>
                  </a:cubicBezTo>
                  <a:cubicBezTo>
                    <a:pt x="36830" y="81280"/>
                    <a:pt x="21590" y="80010"/>
                    <a:pt x="15240" y="74930"/>
                  </a:cubicBezTo>
                  <a:cubicBezTo>
                    <a:pt x="7620" y="68580"/>
                    <a:pt x="0" y="49530"/>
                    <a:pt x="2540" y="38100"/>
                  </a:cubicBezTo>
                  <a:cubicBezTo>
                    <a:pt x="5080" y="25400"/>
                    <a:pt x="25400" y="3810"/>
                    <a:pt x="36830" y="1270"/>
                  </a:cubicBezTo>
                  <a:cubicBezTo>
                    <a:pt x="45720" y="0"/>
                    <a:pt x="58420" y="6350"/>
                    <a:pt x="63500" y="13970"/>
                  </a:cubicBezTo>
                  <a:cubicBezTo>
                    <a:pt x="68580" y="20320"/>
                    <a:pt x="68580" y="43180"/>
                    <a:pt x="68580" y="4318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9" name="Group 69"/>
          <p:cNvGrpSpPr/>
          <p:nvPr/>
        </p:nvGrpSpPr>
        <p:grpSpPr>
          <a:xfrm>
            <a:off x="10086022" y="3568065"/>
            <a:ext cx="120015" cy="117158"/>
            <a:chOff x="0" y="0"/>
            <a:chExt cx="160020" cy="156210"/>
          </a:xfrm>
        </p:grpSpPr>
        <p:sp>
          <p:nvSpPr>
            <p:cNvPr id="70" name="Freeform 70"/>
            <p:cNvSpPr/>
            <p:nvPr/>
          </p:nvSpPr>
          <p:spPr>
            <a:xfrm>
              <a:off x="44450" y="44450"/>
              <a:ext cx="63500" cy="64770"/>
            </a:xfrm>
            <a:custGeom>
              <a:avLst/>
              <a:gdLst/>
              <a:ahLst/>
              <a:cxnLst/>
              <a:rect l="l" t="t" r="r" b="b"/>
              <a:pathLst>
                <a:path w="63500" h="64770">
                  <a:moveTo>
                    <a:pt x="63500" y="22860"/>
                  </a:moveTo>
                  <a:cubicBezTo>
                    <a:pt x="36830" y="64770"/>
                    <a:pt x="11430" y="57150"/>
                    <a:pt x="6350" y="48260"/>
                  </a:cubicBezTo>
                  <a:cubicBezTo>
                    <a:pt x="0" y="39370"/>
                    <a:pt x="5080" y="12700"/>
                    <a:pt x="13970" y="6350"/>
                  </a:cubicBezTo>
                  <a:cubicBezTo>
                    <a:pt x="21590" y="0"/>
                    <a:pt x="55880" y="8890"/>
                    <a:pt x="55880" y="889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71" name="Group 71"/>
          <p:cNvGrpSpPr/>
          <p:nvPr/>
        </p:nvGrpSpPr>
        <p:grpSpPr>
          <a:xfrm>
            <a:off x="10106978" y="3568065"/>
            <a:ext cx="120015" cy="117158"/>
            <a:chOff x="0" y="0"/>
            <a:chExt cx="160020" cy="156210"/>
          </a:xfrm>
        </p:grpSpPr>
        <p:sp>
          <p:nvSpPr>
            <p:cNvPr id="72" name="Freeform 72"/>
            <p:cNvSpPr/>
            <p:nvPr/>
          </p:nvSpPr>
          <p:spPr>
            <a:xfrm>
              <a:off x="44450" y="44450"/>
              <a:ext cx="63500" cy="64770"/>
            </a:xfrm>
            <a:custGeom>
              <a:avLst/>
              <a:gdLst/>
              <a:ahLst/>
              <a:cxnLst/>
              <a:rect l="l" t="t" r="r" b="b"/>
              <a:pathLst>
                <a:path w="63500" h="64770">
                  <a:moveTo>
                    <a:pt x="63500" y="22860"/>
                  </a:moveTo>
                  <a:cubicBezTo>
                    <a:pt x="36830" y="64770"/>
                    <a:pt x="11430" y="57150"/>
                    <a:pt x="6350" y="48260"/>
                  </a:cubicBezTo>
                  <a:cubicBezTo>
                    <a:pt x="0" y="39370"/>
                    <a:pt x="5080" y="12700"/>
                    <a:pt x="13970" y="6350"/>
                  </a:cubicBezTo>
                  <a:cubicBezTo>
                    <a:pt x="21590" y="0"/>
                    <a:pt x="55880" y="8890"/>
                    <a:pt x="55880" y="889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73" name="Group 73"/>
          <p:cNvGrpSpPr/>
          <p:nvPr/>
        </p:nvGrpSpPr>
        <p:grpSpPr>
          <a:xfrm>
            <a:off x="10103168" y="3549015"/>
            <a:ext cx="120015" cy="117158"/>
            <a:chOff x="0" y="0"/>
            <a:chExt cx="160020" cy="156210"/>
          </a:xfrm>
        </p:grpSpPr>
        <p:sp>
          <p:nvSpPr>
            <p:cNvPr id="74" name="Freeform 74"/>
            <p:cNvSpPr/>
            <p:nvPr/>
          </p:nvSpPr>
          <p:spPr>
            <a:xfrm>
              <a:off x="44450" y="44450"/>
              <a:ext cx="63500" cy="64770"/>
            </a:xfrm>
            <a:custGeom>
              <a:avLst/>
              <a:gdLst/>
              <a:ahLst/>
              <a:cxnLst/>
              <a:rect l="l" t="t" r="r" b="b"/>
              <a:pathLst>
                <a:path w="63500" h="64770">
                  <a:moveTo>
                    <a:pt x="63500" y="22860"/>
                  </a:moveTo>
                  <a:cubicBezTo>
                    <a:pt x="36830" y="64770"/>
                    <a:pt x="11430" y="57150"/>
                    <a:pt x="6350" y="48260"/>
                  </a:cubicBezTo>
                  <a:cubicBezTo>
                    <a:pt x="0" y="39370"/>
                    <a:pt x="5080" y="12700"/>
                    <a:pt x="13970" y="6350"/>
                  </a:cubicBezTo>
                  <a:cubicBezTo>
                    <a:pt x="21590" y="0"/>
                    <a:pt x="55880" y="8890"/>
                    <a:pt x="55880" y="889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75" name="Group 75"/>
          <p:cNvGrpSpPr/>
          <p:nvPr/>
        </p:nvGrpSpPr>
        <p:grpSpPr>
          <a:xfrm>
            <a:off x="10108882" y="3539490"/>
            <a:ext cx="120015" cy="117158"/>
            <a:chOff x="0" y="0"/>
            <a:chExt cx="160020" cy="156210"/>
          </a:xfrm>
        </p:grpSpPr>
        <p:sp>
          <p:nvSpPr>
            <p:cNvPr id="76" name="Freeform 76"/>
            <p:cNvSpPr/>
            <p:nvPr/>
          </p:nvSpPr>
          <p:spPr>
            <a:xfrm>
              <a:off x="44450" y="44450"/>
              <a:ext cx="63500" cy="64770"/>
            </a:xfrm>
            <a:custGeom>
              <a:avLst/>
              <a:gdLst/>
              <a:ahLst/>
              <a:cxnLst/>
              <a:rect l="l" t="t" r="r" b="b"/>
              <a:pathLst>
                <a:path w="63500" h="64770">
                  <a:moveTo>
                    <a:pt x="63500" y="22860"/>
                  </a:moveTo>
                  <a:cubicBezTo>
                    <a:pt x="36830" y="64770"/>
                    <a:pt x="11430" y="57150"/>
                    <a:pt x="6350" y="48260"/>
                  </a:cubicBezTo>
                  <a:cubicBezTo>
                    <a:pt x="0" y="39370"/>
                    <a:pt x="5080" y="12700"/>
                    <a:pt x="13970" y="6350"/>
                  </a:cubicBezTo>
                  <a:cubicBezTo>
                    <a:pt x="21590" y="0"/>
                    <a:pt x="55880" y="8890"/>
                    <a:pt x="55880" y="889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77" name="Group 77"/>
          <p:cNvGrpSpPr/>
          <p:nvPr/>
        </p:nvGrpSpPr>
        <p:grpSpPr>
          <a:xfrm>
            <a:off x="10116502" y="3566160"/>
            <a:ext cx="120015" cy="117158"/>
            <a:chOff x="0" y="0"/>
            <a:chExt cx="160020" cy="156210"/>
          </a:xfrm>
        </p:grpSpPr>
        <p:sp>
          <p:nvSpPr>
            <p:cNvPr id="78" name="Freeform 78"/>
            <p:cNvSpPr/>
            <p:nvPr/>
          </p:nvSpPr>
          <p:spPr>
            <a:xfrm>
              <a:off x="44450" y="44450"/>
              <a:ext cx="63500" cy="64770"/>
            </a:xfrm>
            <a:custGeom>
              <a:avLst/>
              <a:gdLst/>
              <a:ahLst/>
              <a:cxnLst/>
              <a:rect l="l" t="t" r="r" b="b"/>
              <a:pathLst>
                <a:path w="63500" h="64770">
                  <a:moveTo>
                    <a:pt x="63500" y="22860"/>
                  </a:moveTo>
                  <a:cubicBezTo>
                    <a:pt x="36830" y="64770"/>
                    <a:pt x="11430" y="57150"/>
                    <a:pt x="6350" y="48260"/>
                  </a:cubicBezTo>
                  <a:cubicBezTo>
                    <a:pt x="0" y="39370"/>
                    <a:pt x="5080" y="12700"/>
                    <a:pt x="13970" y="6350"/>
                  </a:cubicBezTo>
                  <a:cubicBezTo>
                    <a:pt x="21590" y="0"/>
                    <a:pt x="55880" y="8890"/>
                    <a:pt x="55880" y="889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79" name="Group 79"/>
          <p:cNvGrpSpPr/>
          <p:nvPr/>
        </p:nvGrpSpPr>
        <p:grpSpPr>
          <a:xfrm>
            <a:off x="10112693" y="3551872"/>
            <a:ext cx="125730" cy="130492"/>
            <a:chOff x="0" y="0"/>
            <a:chExt cx="167640" cy="173990"/>
          </a:xfrm>
        </p:grpSpPr>
        <p:sp>
          <p:nvSpPr>
            <p:cNvPr id="80" name="Freeform 80"/>
            <p:cNvSpPr/>
            <p:nvPr/>
          </p:nvSpPr>
          <p:spPr>
            <a:xfrm>
              <a:off x="49530" y="49530"/>
              <a:ext cx="67310" cy="74930"/>
            </a:xfrm>
            <a:custGeom>
              <a:avLst/>
              <a:gdLst/>
              <a:ahLst/>
              <a:cxnLst/>
              <a:rect l="l" t="t" r="r" b="b"/>
              <a:pathLst>
                <a:path w="67310" h="74930">
                  <a:moveTo>
                    <a:pt x="1270" y="33020"/>
                  </a:moveTo>
                  <a:cubicBezTo>
                    <a:pt x="12700" y="7620"/>
                    <a:pt x="25400" y="0"/>
                    <a:pt x="34290" y="1270"/>
                  </a:cubicBezTo>
                  <a:cubicBezTo>
                    <a:pt x="43180" y="1270"/>
                    <a:pt x="55880" y="8890"/>
                    <a:pt x="60960" y="16510"/>
                  </a:cubicBezTo>
                  <a:cubicBezTo>
                    <a:pt x="64770" y="24130"/>
                    <a:pt x="66040" y="38100"/>
                    <a:pt x="62230" y="46990"/>
                  </a:cubicBezTo>
                  <a:cubicBezTo>
                    <a:pt x="58420" y="54610"/>
                    <a:pt x="46990" y="63500"/>
                    <a:pt x="38100" y="64770"/>
                  </a:cubicBezTo>
                  <a:cubicBezTo>
                    <a:pt x="29210" y="66040"/>
                    <a:pt x="15240" y="60960"/>
                    <a:pt x="10160" y="54610"/>
                  </a:cubicBezTo>
                  <a:cubicBezTo>
                    <a:pt x="3810" y="48260"/>
                    <a:pt x="0" y="34290"/>
                    <a:pt x="1270" y="26670"/>
                  </a:cubicBezTo>
                  <a:cubicBezTo>
                    <a:pt x="3810" y="17780"/>
                    <a:pt x="12700" y="6350"/>
                    <a:pt x="21590" y="3810"/>
                  </a:cubicBezTo>
                  <a:cubicBezTo>
                    <a:pt x="29210" y="0"/>
                    <a:pt x="43180" y="1270"/>
                    <a:pt x="50800" y="6350"/>
                  </a:cubicBezTo>
                  <a:cubicBezTo>
                    <a:pt x="59690" y="12700"/>
                    <a:pt x="67310" y="30480"/>
                    <a:pt x="66040" y="40640"/>
                  </a:cubicBezTo>
                  <a:cubicBezTo>
                    <a:pt x="63500" y="52070"/>
                    <a:pt x="46990" y="72390"/>
                    <a:pt x="36830" y="73660"/>
                  </a:cubicBezTo>
                  <a:cubicBezTo>
                    <a:pt x="25400" y="74930"/>
                    <a:pt x="1270" y="48260"/>
                    <a:pt x="1270" y="4826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81" name="Group 81"/>
          <p:cNvGrpSpPr/>
          <p:nvPr/>
        </p:nvGrpSpPr>
        <p:grpSpPr>
          <a:xfrm>
            <a:off x="10116502" y="3545205"/>
            <a:ext cx="120015" cy="117158"/>
            <a:chOff x="0" y="0"/>
            <a:chExt cx="160020" cy="156210"/>
          </a:xfrm>
        </p:grpSpPr>
        <p:sp>
          <p:nvSpPr>
            <p:cNvPr id="82" name="Freeform 82"/>
            <p:cNvSpPr/>
            <p:nvPr/>
          </p:nvSpPr>
          <p:spPr>
            <a:xfrm>
              <a:off x="44450" y="44450"/>
              <a:ext cx="63500" cy="64770"/>
            </a:xfrm>
            <a:custGeom>
              <a:avLst/>
              <a:gdLst/>
              <a:ahLst/>
              <a:cxnLst/>
              <a:rect l="l" t="t" r="r" b="b"/>
              <a:pathLst>
                <a:path w="63500" h="64770">
                  <a:moveTo>
                    <a:pt x="63500" y="22860"/>
                  </a:moveTo>
                  <a:cubicBezTo>
                    <a:pt x="36830" y="64770"/>
                    <a:pt x="11430" y="57150"/>
                    <a:pt x="6350" y="48260"/>
                  </a:cubicBezTo>
                  <a:cubicBezTo>
                    <a:pt x="0" y="39370"/>
                    <a:pt x="5080" y="12700"/>
                    <a:pt x="13970" y="6350"/>
                  </a:cubicBezTo>
                  <a:cubicBezTo>
                    <a:pt x="21590" y="0"/>
                    <a:pt x="55880" y="8890"/>
                    <a:pt x="55880" y="889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83" name="Group 83"/>
          <p:cNvGrpSpPr/>
          <p:nvPr/>
        </p:nvGrpSpPr>
        <p:grpSpPr>
          <a:xfrm>
            <a:off x="10105072" y="3532822"/>
            <a:ext cx="133350" cy="129540"/>
            <a:chOff x="0" y="0"/>
            <a:chExt cx="177800" cy="172720"/>
          </a:xfrm>
        </p:grpSpPr>
        <p:sp>
          <p:nvSpPr>
            <p:cNvPr id="84" name="Freeform 84"/>
            <p:cNvSpPr/>
            <p:nvPr/>
          </p:nvSpPr>
          <p:spPr>
            <a:xfrm>
              <a:off x="49530" y="49530"/>
              <a:ext cx="78740" cy="72390"/>
            </a:xfrm>
            <a:custGeom>
              <a:avLst/>
              <a:gdLst/>
              <a:ahLst/>
              <a:cxnLst/>
              <a:rect l="l" t="t" r="r" b="b"/>
              <a:pathLst>
                <a:path w="78740" h="72390">
                  <a:moveTo>
                    <a:pt x="19050" y="62230"/>
                  </a:moveTo>
                  <a:cubicBezTo>
                    <a:pt x="1270" y="39370"/>
                    <a:pt x="1270" y="25400"/>
                    <a:pt x="5080" y="16510"/>
                  </a:cubicBezTo>
                  <a:cubicBezTo>
                    <a:pt x="8890" y="8890"/>
                    <a:pt x="21590" y="1270"/>
                    <a:pt x="30480" y="1270"/>
                  </a:cubicBezTo>
                  <a:cubicBezTo>
                    <a:pt x="39370" y="0"/>
                    <a:pt x="52070" y="6350"/>
                    <a:pt x="58420" y="12700"/>
                  </a:cubicBezTo>
                  <a:cubicBezTo>
                    <a:pt x="63500" y="20320"/>
                    <a:pt x="66040" y="34290"/>
                    <a:pt x="63500" y="43180"/>
                  </a:cubicBezTo>
                  <a:cubicBezTo>
                    <a:pt x="60960" y="50800"/>
                    <a:pt x="50800" y="60960"/>
                    <a:pt x="41910" y="63500"/>
                  </a:cubicBezTo>
                  <a:cubicBezTo>
                    <a:pt x="34290" y="66040"/>
                    <a:pt x="20320" y="63500"/>
                    <a:pt x="12700" y="58420"/>
                  </a:cubicBezTo>
                  <a:cubicBezTo>
                    <a:pt x="6350" y="52070"/>
                    <a:pt x="0" y="39370"/>
                    <a:pt x="1270" y="30480"/>
                  </a:cubicBezTo>
                  <a:cubicBezTo>
                    <a:pt x="1270" y="21590"/>
                    <a:pt x="8890" y="8890"/>
                    <a:pt x="17780" y="5080"/>
                  </a:cubicBezTo>
                  <a:cubicBezTo>
                    <a:pt x="26670" y="0"/>
                    <a:pt x="45720" y="0"/>
                    <a:pt x="55880" y="6350"/>
                  </a:cubicBezTo>
                  <a:cubicBezTo>
                    <a:pt x="66040" y="12700"/>
                    <a:pt x="78740" y="35560"/>
                    <a:pt x="76200" y="45720"/>
                  </a:cubicBezTo>
                  <a:cubicBezTo>
                    <a:pt x="73660" y="57150"/>
                    <a:pt x="39370" y="72390"/>
                    <a:pt x="39370" y="7239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85" name="Group 85"/>
          <p:cNvGrpSpPr/>
          <p:nvPr/>
        </p:nvGrpSpPr>
        <p:grpSpPr>
          <a:xfrm>
            <a:off x="10105072" y="3535680"/>
            <a:ext cx="120015" cy="117158"/>
            <a:chOff x="0" y="0"/>
            <a:chExt cx="160020" cy="156210"/>
          </a:xfrm>
        </p:grpSpPr>
        <p:sp>
          <p:nvSpPr>
            <p:cNvPr id="86" name="Freeform 86"/>
            <p:cNvSpPr/>
            <p:nvPr/>
          </p:nvSpPr>
          <p:spPr>
            <a:xfrm>
              <a:off x="44450" y="44450"/>
              <a:ext cx="63500" cy="64770"/>
            </a:xfrm>
            <a:custGeom>
              <a:avLst/>
              <a:gdLst/>
              <a:ahLst/>
              <a:cxnLst/>
              <a:rect l="l" t="t" r="r" b="b"/>
              <a:pathLst>
                <a:path w="63500" h="64770">
                  <a:moveTo>
                    <a:pt x="63500" y="22860"/>
                  </a:moveTo>
                  <a:cubicBezTo>
                    <a:pt x="36830" y="64770"/>
                    <a:pt x="11430" y="57150"/>
                    <a:pt x="6350" y="48260"/>
                  </a:cubicBezTo>
                  <a:cubicBezTo>
                    <a:pt x="0" y="39370"/>
                    <a:pt x="5080" y="12700"/>
                    <a:pt x="13970" y="6350"/>
                  </a:cubicBezTo>
                  <a:cubicBezTo>
                    <a:pt x="21590" y="0"/>
                    <a:pt x="55880" y="8890"/>
                    <a:pt x="55880" y="889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87" name="Group 87"/>
          <p:cNvGrpSpPr/>
          <p:nvPr/>
        </p:nvGrpSpPr>
        <p:grpSpPr>
          <a:xfrm>
            <a:off x="10167938" y="3642360"/>
            <a:ext cx="120015" cy="117158"/>
            <a:chOff x="0" y="0"/>
            <a:chExt cx="160020" cy="156210"/>
          </a:xfrm>
        </p:grpSpPr>
        <p:sp>
          <p:nvSpPr>
            <p:cNvPr id="88" name="Freeform 88"/>
            <p:cNvSpPr/>
            <p:nvPr/>
          </p:nvSpPr>
          <p:spPr>
            <a:xfrm>
              <a:off x="44450" y="44450"/>
              <a:ext cx="63500" cy="64770"/>
            </a:xfrm>
            <a:custGeom>
              <a:avLst/>
              <a:gdLst/>
              <a:ahLst/>
              <a:cxnLst/>
              <a:rect l="l" t="t" r="r" b="b"/>
              <a:pathLst>
                <a:path w="63500" h="64770">
                  <a:moveTo>
                    <a:pt x="63500" y="22860"/>
                  </a:moveTo>
                  <a:cubicBezTo>
                    <a:pt x="36830" y="64770"/>
                    <a:pt x="11430" y="57150"/>
                    <a:pt x="6350" y="48260"/>
                  </a:cubicBezTo>
                  <a:cubicBezTo>
                    <a:pt x="0" y="39370"/>
                    <a:pt x="5080" y="12700"/>
                    <a:pt x="13970" y="6350"/>
                  </a:cubicBezTo>
                  <a:cubicBezTo>
                    <a:pt x="21590" y="0"/>
                    <a:pt x="55880" y="8890"/>
                    <a:pt x="55880" y="889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89" name="Group 89"/>
          <p:cNvGrpSpPr/>
          <p:nvPr/>
        </p:nvGrpSpPr>
        <p:grpSpPr>
          <a:xfrm>
            <a:off x="10164128" y="3631883"/>
            <a:ext cx="125730" cy="130492"/>
            <a:chOff x="0" y="0"/>
            <a:chExt cx="167640" cy="173990"/>
          </a:xfrm>
        </p:grpSpPr>
        <p:sp>
          <p:nvSpPr>
            <p:cNvPr id="90" name="Freeform 90"/>
            <p:cNvSpPr/>
            <p:nvPr/>
          </p:nvSpPr>
          <p:spPr>
            <a:xfrm>
              <a:off x="49530" y="49530"/>
              <a:ext cx="67310" cy="74930"/>
            </a:xfrm>
            <a:custGeom>
              <a:avLst/>
              <a:gdLst/>
              <a:ahLst/>
              <a:cxnLst/>
              <a:rect l="l" t="t" r="r" b="b"/>
              <a:pathLst>
                <a:path w="67310" h="74930">
                  <a:moveTo>
                    <a:pt x="1270" y="33020"/>
                  </a:moveTo>
                  <a:cubicBezTo>
                    <a:pt x="12700" y="7620"/>
                    <a:pt x="25400" y="0"/>
                    <a:pt x="34290" y="1270"/>
                  </a:cubicBezTo>
                  <a:cubicBezTo>
                    <a:pt x="43180" y="1270"/>
                    <a:pt x="55880" y="8890"/>
                    <a:pt x="60960" y="16510"/>
                  </a:cubicBezTo>
                  <a:cubicBezTo>
                    <a:pt x="64770" y="24130"/>
                    <a:pt x="66040" y="38100"/>
                    <a:pt x="62230" y="46990"/>
                  </a:cubicBezTo>
                  <a:cubicBezTo>
                    <a:pt x="58420" y="54610"/>
                    <a:pt x="46990" y="63500"/>
                    <a:pt x="38100" y="64770"/>
                  </a:cubicBezTo>
                  <a:cubicBezTo>
                    <a:pt x="29210" y="66040"/>
                    <a:pt x="15240" y="60960"/>
                    <a:pt x="10160" y="54610"/>
                  </a:cubicBezTo>
                  <a:cubicBezTo>
                    <a:pt x="3810" y="48260"/>
                    <a:pt x="0" y="34290"/>
                    <a:pt x="1270" y="26670"/>
                  </a:cubicBezTo>
                  <a:cubicBezTo>
                    <a:pt x="3810" y="17780"/>
                    <a:pt x="12700" y="6350"/>
                    <a:pt x="21590" y="3810"/>
                  </a:cubicBezTo>
                  <a:cubicBezTo>
                    <a:pt x="29210" y="0"/>
                    <a:pt x="43180" y="1270"/>
                    <a:pt x="50800" y="6350"/>
                  </a:cubicBezTo>
                  <a:cubicBezTo>
                    <a:pt x="59690" y="12700"/>
                    <a:pt x="67310" y="30480"/>
                    <a:pt x="66040" y="40640"/>
                  </a:cubicBezTo>
                  <a:cubicBezTo>
                    <a:pt x="63500" y="52070"/>
                    <a:pt x="46990" y="72390"/>
                    <a:pt x="36830" y="73660"/>
                  </a:cubicBezTo>
                  <a:cubicBezTo>
                    <a:pt x="25400" y="74930"/>
                    <a:pt x="1270" y="48260"/>
                    <a:pt x="1270" y="4826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91" name="Group 91"/>
          <p:cNvGrpSpPr/>
          <p:nvPr/>
        </p:nvGrpSpPr>
        <p:grpSpPr>
          <a:xfrm>
            <a:off x="10150793" y="3617595"/>
            <a:ext cx="120015" cy="117158"/>
            <a:chOff x="0" y="0"/>
            <a:chExt cx="160020" cy="156210"/>
          </a:xfrm>
        </p:grpSpPr>
        <p:sp>
          <p:nvSpPr>
            <p:cNvPr id="92" name="Freeform 92"/>
            <p:cNvSpPr/>
            <p:nvPr/>
          </p:nvSpPr>
          <p:spPr>
            <a:xfrm>
              <a:off x="44450" y="44450"/>
              <a:ext cx="63500" cy="64770"/>
            </a:xfrm>
            <a:custGeom>
              <a:avLst/>
              <a:gdLst/>
              <a:ahLst/>
              <a:cxnLst/>
              <a:rect l="l" t="t" r="r" b="b"/>
              <a:pathLst>
                <a:path w="63500" h="64770">
                  <a:moveTo>
                    <a:pt x="63500" y="22860"/>
                  </a:moveTo>
                  <a:cubicBezTo>
                    <a:pt x="36830" y="64770"/>
                    <a:pt x="11430" y="57150"/>
                    <a:pt x="6350" y="48260"/>
                  </a:cubicBezTo>
                  <a:cubicBezTo>
                    <a:pt x="0" y="39370"/>
                    <a:pt x="5080" y="12700"/>
                    <a:pt x="13970" y="6350"/>
                  </a:cubicBezTo>
                  <a:cubicBezTo>
                    <a:pt x="21590" y="0"/>
                    <a:pt x="55880" y="8890"/>
                    <a:pt x="55880" y="889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93" name="Group 93"/>
          <p:cNvGrpSpPr/>
          <p:nvPr/>
        </p:nvGrpSpPr>
        <p:grpSpPr>
          <a:xfrm>
            <a:off x="10150793" y="3617595"/>
            <a:ext cx="120015" cy="117158"/>
            <a:chOff x="0" y="0"/>
            <a:chExt cx="160020" cy="156210"/>
          </a:xfrm>
        </p:grpSpPr>
        <p:sp>
          <p:nvSpPr>
            <p:cNvPr id="94" name="Freeform 94"/>
            <p:cNvSpPr/>
            <p:nvPr/>
          </p:nvSpPr>
          <p:spPr>
            <a:xfrm>
              <a:off x="44450" y="44450"/>
              <a:ext cx="63500" cy="64770"/>
            </a:xfrm>
            <a:custGeom>
              <a:avLst/>
              <a:gdLst/>
              <a:ahLst/>
              <a:cxnLst/>
              <a:rect l="l" t="t" r="r" b="b"/>
              <a:pathLst>
                <a:path w="63500" h="64770">
                  <a:moveTo>
                    <a:pt x="63500" y="22860"/>
                  </a:moveTo>
                  <a:cubicBezTo>
                    <a:pt x="36830" y="64770"/>
                    <a:pt x="11430" y="57150"/>
                    <a:pt x="6350" y="48260"/>
                  </a:cubicBezTo>
                  <a:cubicBezTo>
                    <a:pt x="0" y="39370"/>
                    <a:pt x="5080" y="12700"/>
                    <a:pt x="13970" y="6350"/>
                  </a:cubicBezTo>
                  <a:cubicBezTo>
                    <a:pt x="21590" y="0"/>
                    <a:pt x="55880" y="8890"/>
                    <a:pt x="55880" y="889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95" name="Group 95"/>
          <p:cNvGrpSpPr/>
          <p:nvPr/>
        </p:nvGrpSpPr>
        <p:grpSpPr>
          <a:xfrm>
            <a:off x="10114598" y="3674745"/>
            <a:ext cx="120015" cy="117158"/>
            <a:chOff x="0" y="0"/>
            <a:chExt cx="160020" cy="156210"/>
          </a:xfrm>
        </p:grpSpPr>
        <p:sp>
          <p:nvSpPr>
            <p:cNvPr id="96" name="Freeform 96"/>
            <p:cNvSpPr/>
            <p:nvPr/>
          </p:nvSpPr>
          <p:spPr>
            <a:xfrm>
              <a:off x="44450" y="44450"/>
              <a:ext cx="63500" cy="64770"/>
            </a:xfrm>
            <a:custGeom>
              <a:avLst/>
              <a:gdLst/>
              <a:ahLst/>
              <a:cxnLst/>
              <a:rect l="l" t="t" r="r" b="b"/>
              <a:pathLst>
                <a:path w="63500" h="64770">
                  <a:moveTo>
                    <a:pt x="63500" y="22860"/>
                  </a:moveTo>
                  <a:cubicBezTo>
                    <a:pt x="36830" y="64770"/>
                    <a:pt x="11430" y="57150"/>
                    <a:pt x="6350" y="48260"/>
                  </a:cubicBezTo>
                  <a:cubicBezTo>
                    <a:pt x="0" y="39370"/>
                    <a:pt x="5080" y="12700"/>
                    <a:pt x="13970" y="6350"/>
                  </a:cubicBezTo>
                  <a:cubicBezTo>
                    <a:pt x="21590" y="0"/>
                    <a:pt x="55880" y="8890"/>
                    <a:pt x="55880" y="889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97" name="Group 97"/>
          <p:cNvGrpSpPr/>
          <p:nvPr/>
        </p:nvGrpSpPr>
        <p:grpSpPr>
          <a:xfrm>
            <a:off x="10156507" y="3735705"/>
            <a:ext cx="120015" cy="117158"/>
            <a:chOff x="0" y="0"/>
            <a:chExt cx="160020" cy="156210"/>
          </a:xfrm>
        </p:grpSpPr>
        <p:sp>
          <p:nvSpPr>
            <p:cNvPr id="98" name="Freeform 98"/>
            <p:cNvSpPr/>
            <p:nvPr/>
          </p:nvSpPr>
          <p:spPr>
            <a:xfrm>
              <a:off x="44450" y="44450"/>
              <a:ext cx="63500" cy="64770"/>
            </a:xfrm>
            <a:custGeom>
              <a:avLst/>
              <a:gdLst/>
              <a:ahLst/>
              <a:cxnLst/>
              <a:rect l="l" t="t" r="r" b="b"/>
              <a:pathLst>
                <a:path w="63500" h="64770">
                  <a:moveTo>
                    <a:pt x="63500" y="22860"/>
                  </a:moveTo>
                  <a:cubicBezTo>
                    <a:pt x="36830" y="64770"/>
                    <a:pt x="11430" y="57150"/>
                    <a:pt x="6350" y="48260"/>
                  </a:cubicBezTo>
                  <a:cubicBezTo>
                    <a:pt x="0" y="39370"/>
                    <a:pt x="5080" y="12700"/>
                    <a:pt x="13970" y="6350"/>
                  </a:cubicBezTo>
                  <a:cubicBezTo>
                    <a:pt x="21590" y="0"/>
                    <a:pt x="55880" y="8890"/>
                    <a:pt x="55880" y="889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99" name="Group 99"/>
          <p:cNvGrpSpPr/>
          <p:nvPr/>
        </p:nvGrpSpPr>
        <p:grpSpPr>
          <a:xfrm>
            <a:off x="10156507" y="3762375"/>
            <a:ext cx="120015" cy="117158"/>
            <a:chOff x="0" y="0"/>
            <a:chExt cx="160020" cy="156210"/>
          </a:xfrm>
        </p:grpSpPr>
        <p:sp>
          <p:nvSpPr>
            <p:cNvPr id="100" name="Freeform 100"/>
            <p:cNvSpPr/>
            <p:nvPr/>
          </p:nvSpPr>
          <p:spPr>
            <a:xfrm>
              <a:off x="44450" y="44450"/>
              <a:ext cx="63500" cy="64770"/>
            </a:xfrm>
            <a:custGeom>
              <a:avLst/>
              <a:gdLst/>
              <a:ahLst/>
              <a:cxnLst/>
              <a:rect l="l" t="t" r="r" b="b"/>
              <a:pathLst>
                <a:path w="63500" h="64770">
                  <a:moveTo>
                    <a:pt x="63500" y="22860"/>
                  </a:moveTo>
                  <a:cubicBezTo>
                    <a:pt x="36830" y="64770"/>
                    <a:pt x="11430" y="57150"/>
                    <a:pt x="6350" y="48260"/>
                  </a:cubicBezTo>
                  <a:cubicBezTo>
                    <a:pt x="0" y="39370"/>
                    <a:pt x="5080" y="12700"/>
                    <a:pt x="13970" y="6350"/>
                  </a:cubicBezTo>
                  <a:cubicBezTo>
                    <a:pt x="21590" y="0"/>
                    <a:pt x="55880" y="8890"/>
                    <a:pt x="55880" y="889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01" name="Group 101"/>
          <p:cNvGrpSpPr/>
          <p:nvPr/>
        </p:nvGrpSpPr>
        <p:grpSpPr>
          <a:xfrm>
            <a:off x="10141268" y="3762375"/>
            <a:ext cx="125730" cy="124777"/>
            <a:chOff x="0" y="0"/>
            <a:chExt cx="167640" cy="166370"/>
          </a:xfrm>
        </p:grpSpPr>
        <p:sp>
          <p:nvSpPr>
            <p:cNvPr id="102" name="Freeform 102"/>
            <p:cNvSpPr/>
            <p:nvPr/>
          </p:nvSpPr>
          <p:spPr>
            <a:xfrm>
              <a:off x="49530" y="48260"/>
              <a:ext cx="71120" cy="68580"/>
            </a:xfrm>
            <a:custGeom>
              <a:avLst/>
              <a:gdLst/>
              <a:ahLst/>
              <a:cxnLst/>
              <a:rect l="l" t="t" r="r" b="b"/>
              <a:pathLst>
                <a:path w="71120" h="68580">
                  <a:moveTo>
                    <a:pt x="46990" y="64770"/>
                  </a:moveTo>
                  <a:cubicBezTo>
                    <a:pt x="19050" y="64770"/>
                    <a:pt x="7620" y="55880"/>
                    <a:pt x="3810" y="48260"/>
                  </a:cubicBezTo>
                  <a:cubicBezTo>
                    <a:pt x="0" y="40640"/>
                    <a:pt x="1270" y="25400"/>
                    <a:pt x="6350" y="19050"/>
                  </a:cubicBezTo>
                  <a:cubicBezTo>
                    <a:pt x="10160" y="11430"/>
                    <a:pt x="22860" y="3810"/>
                    <a:pt x="31750" y="3810"/>
                  </a:cubicBezTo>
                  <a:cubicBezTo>
                    <a:pt x="40640" y="3810"/>
                    <a:pt x="53340" y="10160"/>
                    <a:pt x="58420" y="16510"/>
                  </a:cubicBezTo>
                  <a:cubicBezTo>
                    <a:pt x="63500" y="24130"/>
                    <a:pt x="66040" y="38100"/>
                    <a:pt x="63500" y="46990"/>
                  </a:cubicBezTo>
                  <a:cubicBezTo>
                    <a:pt x="59690" y="54610"/>
                    <a:pt x="49530" y="64770"/>
                    <a:pt x="40640" y="66040"/>
                  </a:cubicBezTo>
                  <a:cubicBezTo>
                    <a:pt x="31750" y="68580"/>
                    <a:pt x="17780" y="64770"/>
                    <a:pt x="11430" y="59690"/>
                  </a:cubicBezTo>
                  <a:cubicBezTo>
                    <a:pt x="5080" y="53340"/>
                    <a:pt x="0" y="40640"/>
                    <a:pt x="1270" y="31750"/>
                  </a:cubicBezTo>
                  <a:cubicBezTo>
                    <a:pt x="2540" y="21590"/>
                    <a:pt x="15240" y="6350"/>
                    <a:pt x="25400" y="2540"/>
                  </a:cubicBezTo>
                  <a:cubicBezTo>
                    <a:pt x="36830" y="0"/>
                    <a:pt x="60960" y="7620"/>
                    <a:pt x="66040" y="16510"/>
                  </a:cubicBezTo>
                  <a:cubicBezTo>
                    <a:pt x="71120" y="26670"/>
                    <a:pt x="57150" y="59690"/>
                    <a:pt x="57150" y="5969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03" name="Group 103"/>
          <p:cNvGrpSpPr/>
          <p:nvPr/>
        </p:nvGrpSpPr>
        <p:grpSpPr>
          <a:xfrm>
            <a:off x="10139362" y="3773805"/>
            <a:ext cx="120015" cy="117158"/>
            <a:chOff x="0" y="0"/>
            <a:chExt cx="160020" cy="156210"/>
          </a:xfrm>
        </p:grpSpPr>
        <p:sp>
          <p:nvSpPr>
            <p:cNvPr id="104" name="Freeform 104"/>
            <p:cNvSpPr/>
            <p:nvPr/>
          </p:nvSpPr>
          <p:spPr>
            <a:xfrm>
              <a:off x="44450" y="44450"/>
              <a:ext cx="63500" cy="64770"/>
            </a:xfrm>
            <a:custGeom>
              <a:avLst/>
              <a:gdLst/>
              <a:ahLst/>
              <a:cxnLst/>
              <a:rect l="l" t="t" r="r" b="b"/>
              <a:pathLst>
                <a:path w="63500" h="64770">
                  <a:moveTo>
                    <a:pt x="63500" y="22860"/>
                  </a:moveTo>
                  <a:cubicBezTo>
                    <a:pt x="36830" y="64770"/>
                    <a:pt x="11430" y="57150"/>
                    <a:pt x="6350" y="48260"/>
                  </a:cubicBezTo>
                  <a:cubicBezTo>
                    <a:pt x="0" y="39370"/>
                    <a:pt x="5080" y="12700"/>
                    <a:pt x="13970" y="6350"/>
                  </a:cubicBezTo>
                  <a:cubicBezTo>
                    <a:pt x="21590" y="0"/>
                    <a:pt x="55880" y="8890"/>
                    <a:pt x="55880" y="889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05" name="Group 105"/>
          <p:cNvGrpSpPr/>
          <p:nvPr/>
        </p:nvGrpSpPr>
        <p:grpSpPr>
          <a:xfrm>
            <a:off x="10167938" y="3760470"/>
            <a:ext cx="120015" cy="117158"/>
            <a:chOff x="0" y="0"/>
            <a:chExt cx="160020" cy="156210"/>
          </a:xfrm>
        </p:grpSpPr>
        <p:sp>
          <p:nvSpPr>
            <p:cNvPr id="106" name="Freeform 106"/>
            <p:cNvSpPr/>
            <p:nvPr/>
          </p:nvSpPr>
          <p:spPr>
            <a:xfrm>
              <a:off x="44450" y="44450"/>
              <a:ext cx="63500" cy="64770"/>
            </a:xfrm>
            <a:custGeom>
              <a:avLst/>
              <a:gdLst/>
              <a:ahLst/>
              <a:cxnLst/>
              <a:rect l="l" t="t" r="r" b="b"/>
              <a:pathLst>
                <a:path w="63500" h="64770">
                  <a:moveTo>
                    <a:pt x="63500" y="22860"/>
                  </a:moveTo>
                  <a:cubicBezTo>
                    <a:pt x="36830" y="64770"/>
                    <a:pt x="11430" y="57150"/>
                    <a:pt x="6350" y="48260"/>
                  </a:cubicBezTo>
                  <a:cubicBezTo>
                    <a:pt x="0" y="39370"/>
                    <a:pt x="5080" y="12700"/>
                    <a:pt x="13970" y="6350"/>
                  </a:cubicBezTo>
                  <a:cubicBezTo>
                    <a:pt x="21590" y="0"/>
                    <a:pt x="55880" y="8890"/>
                    <a:pt x="55880" y="889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07" name="Group 107"/>
          <p:cNvGrpSpPr/>
          <p:nvPr/>
        </p:nvGrpSpPr>
        <p:grpSpPr>
          <a:xfrm>
            <a:off x="10173652" y="3754755"/>
            <a:ext cx="120015" cy="117158"/>
            <a:chOff x="0" y="0"/>
            <a:chExt cx="160020" cy="156210"/>
          </a:xfrm>
        </p:grpSpPr>
        <p:sp>
          <p:nvSpPr>
            <p:cNvPr id="108" name="Freeform 108"/>
            <p:cNvSpPr/>
            <p:nvPr/>
          </p:nvSpPr>
          <p:spPr>
            <a:xfrm>
              <a:off x="44450" y="44450"/>
              <a:ext cx="63500" cy="64770"/>
            </a:xfrm>
            <a:custGeom>
              <a:avLst/>
              <a:gdLst/>
              <a:ahLst/>
              <a:cxnLst/>
              <a:rect l="l" t="t" r="r" b="b"/>
              <a:pathLst>
                <a:path w="63500" h="64770">
                  <a:moveTo>
                    <a:pt x="63500" y="22860"/>
                  </a:moveTo>
                  <a:cubicBezTo>
                    <a:pt x="36830" y="64770"/>
                    <a:pt x="11430" y="57150"/>
                    <a:pt x="6350" y="48260"/>
                  </a:cubicBezTo>
                  <a:cubicBezTo>
                    <a:pt x="0" y="39370"/>
                    <a:pt x="5080" y="12700"/>
                    <a:pt x="13970" y="6350"/>
                  </a:cubicBezTo>
                  <a:cubicBezTo>
                    <a:pt x="21590" y="0"/>
                    <a:pt x="55880" y="8890"/>
                    <a:pt x="55880" y="889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09" name="Group 109"/>
          <p:cNvGrpSpPr/>
          <p:nvPr/>
        </p:nvGrpSpPr>
        <p:grpSpPr>
          <a:xfrm>
            <a:off x="10167938" y="3732847"/>
            <a:ext cx="124777" cy="126683"/>
            <a:chOff x="0" y="0"/>
            <a:chExt cx="166370" cy="168910"/>
          </a:xfrm>
        </p:grpSpPr>
        <p:sp>
          <p:nvSpPr>
            <p:cNvPr id="110" name="Freeform 110"/>
            <p:cNvSpPr/>
            <p:nvPr/>
          </p:nvSpPr>
          <p:spPr>
            <a:xfrm>
              <a:off x="49530" y="49530"/>
              <a:ext cx="66040" cy="68580"/>
            </a:xfrm>
            <a:custGeom>
              <a:avLst/>
              <a:gdLst/>
              <a:ahLst/>
              <a:cxnLst/>
              <a:rect l="l" t="t" r="r" b="b"/>
              <a:pathLst>
                <a:path w="66040" h="68580">
                  <a:moveTo>
                    <a:pt x="1270" y="33020"/>
                  </a:moveTo>
                  <a:cubicBezTo>
                    <a:pt x="22860" y="1270"/>
                    <a:pt x="36830" y="0"/>
                    <a:pt x="44450" y="3810"/>
                  </a:cubicBezTo>
                  <a:cubicBezTo>
                    <a:pt x="53340" y="6350"/>
                    <a:pt x="62230" y="17780"/>
                    <a:pt x="64770" y="26670"/>
                  </a:cubicBezTo>
                  <a:cubicBezTo>
                    <a:pt x="66040" y="34290"/>
                    <a:pt x="62230" y="48260"/>
                    <a:pt x="55880" y="54610"/>
                  </a:cubicBezTo>
                  <a:cubicBezTo>
                    <a:pt x="49530" y="60960"/>
                    <a:pt x="36830" y="66040"/>
                    <a:pt x="27940" y="64770"/>
                  </a:cubicBezTo>
                  <a:cubicBezTo>
                    <a:pt x="19050" y="63500"/>
                    <a:pt x="7620" y="54610"/>
                    <a:pt x="3810" y="46990"/>
                  </a:cubicBezTo>
                  <a:cubicBezTo>
                    <a:pt x="0" y="38100"/>
                    <a:pt x="1270" y="24130"/>
                    <a:pt x="6350" y="16510"/>
                  </a:cubicBezTo>
                  <a:cubicBezTo>
                    <a:pt x="10160" y="8890"/>
                    <a:pt x="22860" y="2540"/>
                    <a:pt x="31750" y="1270"/>
                  </a:cubicBezTo>
                  <a:cubicBezTo>
                    <a:pt x="38100" y="0"/>
                    <a:pt x="45720" y="2540"/>
                    <a:pt x="50800" y="6350"/>
                  </a:cubicBezTo>
                  <a:cubicBezTo>
                    <a:pt x="57150" y="11430"/>
                    <a:pt x="63500" y="24130"/>
                    <a:pt x="64770" y="33020"/>
                  </a:cubicBezTo>
                  <a:cubicBezTo>
                    <a:pt x="66040" y="40640"/>
                    <a:pt x="63500" y="49530"/>
                    <a:pt x="58420" y="54610"/>
                  </a:cubicBezTo>
                  <a:cubicBezTo>
                    <a:pt x="53340" y="60960"/>
                    <a:pt x="40640" y="68580"/>
                    <a:pt x="31750" y="67310"/>
                  </a:cubicBezTo>
                  <a:cubicBezTo>
                    <a:pt x="21590" y="66040"/>
                    <a:pt x="1270" y="38100"/>
                    <a:pt x="1270" y="3810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11" name="Group 111"/>
          <p:cNvGrpSpPr/>
          <p:nvPr/>
        </p:nvGrpSpPr>
        <p:grpSpPr>
          <a:xfrm>
            <a:off x="10166032" y="3729038"/>
            <a:ext cx="125730" cy="124777"/>
            <a:chOff x="0" y="0"/>
            <a:chExt cx="167640" cy="166370"/>
          </a:xfrm>
        </p:grpSpPr>
        <p:sp>
          <p:nvSpPr>
            <p:cNvPr id="112" name="Freeform 112"/>
            <p:cNvSpPr/>
            <p:nvPr/>
          </p:nvSpPr>
          <p:spPr>
            <a:xfrm>
              <a:off x="49530" y="49530"/>
              <a:ext cx="69850" cy="66040"/>
            </a:xfrm>
            <a:custGeom>
              <a:avLst/>
              <a:gdLst/>
              <a:ahLst/>
              <a:cxnLst/>
              <a:rect l="l" t="t" r="r" b="b"/>
              <a:pathLst>
                <a:path w="69850" h="66040">
                  <a:moveTo>
                    <a:pt x="33020" y="64770"/>
                  </a:moveTo>
                  <a:cubicBezTo>
                    <a:pt x="1270" y="43180"/>
                    <a:pt x="0" y="29210"/>
                    <a:pt x="3810" y="21590"/>
                  </a:cubicBezTo>
                  <a:cubicBezTo>
                    <a:pt x="6350" y="12700"/>
                    <a:pt x="17780" y="3810"/>
                    <a:pt x="26670" y="1270"/>
                  </a:cubicBezTo>
                  <a:cubicBezTo>
                    <a:pt x="34290" y="0"/>
                    <a:pt x="48260" y="3810"/>
                    <a:pt x="54610" y="10160"/>
                  </a:cubicBezTo>
                  <a:cubicBezTo>
                    <a:pt x="60960" y="16510"/>
                    <a:pt x="66040" y="29210"/>
                    <a:pt x="64770" y="38100"/>
                  </a:cubicBezTo>
                  <a:cubicBezTo>
                    <a:pt x="63500" y="46990"/>
                    <a:pt x="54610" y="58420"/>
                    <a:pt x="46990" y="62230"/>
                  </a:cubicBezTo>
                  <a:cubicBezTo>
                    <a:pt x="38100" y="66040"/>
                    <a:pt x="24130" y="64770"/>
                    <a:pt x="16510" y="59690"/>
                  </a:cubicBezTo>
                  <a:cubicBezTo>
                    <a:pt x="8890" y="55880"/>
                    <a:pt x="2540" y="43180"/>
                    <a:pt x="1270" y="34290"/>
                  </a:cubicBezTo>
                  <a:cubicBezTo>
                    <a:pt x="0" y="27940"/>
                    <a:pt x="2540" y="20320"/>
                    <a:pt x="6350" y="15240"/>
                  </a:cubicBezTo>
                  <a:cubicBezTo>
                    <a:pt x="11430" y="8890"/>
                    <a:pt x="24130" y="0"/>
                    <a:pt x="33020" y="1270"/>
                  </a:cubicBezTo>
                  <a:cubicBezTo>
                    <a:pt x="44450" y="2540"/>
                    <a:pt x="63500" y="17780"/>
                    <a:pt x="67310" y="26670"/>
                  </a:cubicBezTo>
                  <a:cubicBezTo>
                    <a:pt x="69850" y="33020"/>
                    <a:pt x="67310" y="43180"/>
                    <a:pt x="63500" y="49530"/>
                  </a:cubicBezTo>
                  <a:cubicBezTo>
                    <a:pt x="58420" y="55880"/>
                    <a:pt x="38100" y="64770"/>
                    <a:pt x="38100" y="6477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13" name="Group 113"/>
          <p:cNvGrpSpPr/>
          <p:nvPr/>
        </p:nvGrpSpPr>
        <p:grpSpPr>
          <a:xfrm>
            <a:off x="10167938" y="3612833"/>
            <a:ext cx="128588" cy="124777"/>
            <a:chOff x="0" y="0"/>
            <a:chExt cx="171450" cy="166370"/>
          </a:xfrm>
        </p:grpSpPr>
        <p:sp>
          <p:nvSpPr>
            <p:cNvPr id="114" name="Freeform 114"/>
            <p:cNvSpPr/>
            <p:nvPr/>
          </p:nvSpPr>
          <p:spPr>
            <a:xfrm>
              <a:off x="49530" y="48260"/>
              <a:ext cx="71120" cy="67310"/>
            </a:xfrm>
            <a:custGeom>
              <a:avLst/>
              <a:gdLst/>
              <a:ahLst/>
              <a:cxnLst/>
              <a:rect l="l" t="t" r="r" b="b"/>
              <a:pathLst>
                <a:path w="71120" h="67310">
                  <a:moveTo>
                    <a:pt x="33020" y="66040"/>
                  </a:moveTo>
                  <a:cubicBezTo>
                    <a:pt x="7620" y="54610"/>
                    <a:pt x="0" y="41910"/>
                    <a:pt x="1270" y="33020"/>
                  </a:cubicBezTo>
                  <a:cubicBezTo>
                    <a:pt x="1270" y="24130"/>
                    <a:pt x="8890" y="11430"/>
                    <a:pt x="16510" y="6350"/>
                  </a:cubicBezTo>
                  <a:cubicBezTo>
                    <a:pt x="24130" y="2540"/>
                    <a:pt x="38100" y="1270"/>
                    <a:pt x="46990" y="5080"/>
                  </a:cubicBezTo>
                  <a:cubicBezTo>
                    <a:pt x="54610" y="8890"/>
                    <a:pt x="63500" y="20320"/>
                    <a:pt x="64770" y="29210"/>
                  </a:cubicBezTo>
                  <a:cubicBezTo>
                    <a:pt x="66040" y="38100"/>
                    <a:pt x="60960" y="52070"/>
                    <a:pt x="54610" y="57150"/>
                  </a:cubicBezTo>
                  <a:cubicBezTo>
                    <a:pt x="48260" y="63500"/>
                    <a:pt x="34290" y="67310"/>
                    <a:pt x="26670" y="66040"/>
                  </a:cubicBezTo>
                  <a:cubicBezTo>
                    <a:pt x="17780" y="63500"/>
                    <a:pt x="6350" y="54610"/>
                    <a:pt x="3810" y="45720"/>
                  </a:cubicBezTo>
                  <a:cubicBezTo>
                    <a:pt x="0" y="38100"/>
                    <a:pt x="1270" y="24130"/>
                    <a:pt x="6350" y="16510"/>
                  </a:cubicBezTo>
                  <a:cubicBezTo>
                    <a:pt x="12700" y="8890"/>
                    <a:pt x="30480" y="0"/>
                    <a:pt x="40640" y="2540"/>
                  </a:cubicBezTo>
                  <a:cubicBezTo>
                    <a:pt x="52070" y="3810"/>
                    <a:pt x="69850" y="22860"/>
                    <a:pt x="69850" y="33020"/>
                  </a:cubicBezTo>
                  <a:cubicBezTo>
                    <a:pt x="71120" y="43180"/>
                    <a:pt x="43180" y="66040"/>
                    <a:pt x="43180" y="6604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15" name="Group 115"/>
          <p:cNvGrpSpPr/>
          <p:nvPr/>
        </p:nvGrpSpPr>
        <p:grpSpPr>
          <a:xfrm>
            <a:off x="10122218" y="3548062"/>
            <a:ext cx="122873" cy="124777"/>
            <a:chOff x="0" y="0"/>
            <a:chExt cx="163830" cy="166370"/>
          </a:xfrm>
        </p:grpSpPr>
        <p:sp>
          <p:nvSpPr>
            <p:cNvPr id="116" name="Freeform 116"/>
            <p:cNvSpPr/>
            <p:nvPr/>
          </p:nvSpPr>
          <p:spPr>
            <a:xfrm>
              <a:off x="49530" y="49530"/>
              <a:ext cx="69850" cy="67310"/>
            </a:xfrm>
            <a:custGeom>
              <a:avLst/>
              <a:gdLst/>
              <a:ahLst/>
              <a:cxnLst/>
              <a:rect l="l" t="t" r="r" b="b"/>
              <a:pathLst>
                <a:path w="69850" h="67310">
                  <a:moveTo>
                    <a:pt x="10160" y="55880"/>
                  </a:moveTo>
                  <a:cubicBezTo>
                    <a:pt x="2540" y="20320"/>
                    <a:pt x="6350" y="12700"/>
                    <a:pt x="11430" y="8890"/>
                  </a:cubicBezTo>
                  <a:cubicBezTo>
                    <a:pt x="17780" y="3810"/>
                    <a:pt x="31750" y="0"/>
                    <a:pt x="40640" y="2540"/>
                  </a:cubicBezTo>
                  <a:cubicBezTo>
                    <a:pt x="49530" y="3810"/>
                    <a:pt x="59690" y="13970"/>
                    <a:pt x="63500" y="21590"/>
                  </a:cubicBezTo>
                  <a:cubicBezTo>
                    <a:pt x="66040" y="30480"/>
                    <a:pt x="64770" y="44450"/>
                    <a:pt x="58420" y="52070"/>
                  </a:cubicBezTo>
                  <a:cubicBezTo>
                    <a:pt x="53340" y="58420"/>
                    <a:pt x="40640" y="64770"/>
                    <a:pt x="31750" y="64770"/>
                  </a:cubicBezTo>
                  <a:cubicBezTo>
                    <a:pt x="22860" y="64770"/>
                    <a:pt x="10160" y="57150"/>
                    <a:pt x="6350" y="50800"/>
                  </a:cubicBezTo>
                  <a:cubicBezTo>
                    <a:pt x="1270" y="43180"/>
                    <a:pt x="0" y="27940"/>
                    <a:pt x="3810" y="20320"/>
                  </a:cubicBezTo>
                  <a:cubicBezTo>
                    <a:pt x="7620" y="12700"/>
                    <a:pt x="17780" y="2540"/>
                    <a:pt x="26670" y="1270"/>
                  </a:cubicBezTo>
                  <a:cubicBezTo>
                    <a:pt x="36830" y="0"/>
                    <a:pt x="55880" y="6350"/>
                    <a:pt x="62230" y="15240"/>
                  </a:cubicBezTo>
                  <a:cubicBezTo>
                    <a:pt x="68580" y="25400"/>
                    <a:pt x="69850" y="50800"/>
                    <a:pt x="63500" y="58420"/>
                  </a:cubicBezTo>
                  <a:cubicBezTo>
                    <a:pt x="57150" y="67310"/>
                    <a:pt x="20320" y="66040"/>
                    <a:pt x="20320" y="6604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17" name="Group 117"/>
          <p:cNvGrpSpPr/>
          <p:nvPr/>
        </p:nvGrpSpPr>
        <p:grpSpPr>
          <a:xfrm>
            <a:off x="10122218" y="3532822"/>
            <a:ext cx="124777" cy="125730"/>
            <a:chOff x="0" y="0"/>
            <a:chExt cx="166370" cy="167640"/>
          </a:xfrm>
        </p:grpSpPr>
        <p:sp>
          <p:nvSpPr>
            <p:cNvPr id="118" name="Freeform 118"/>
            <p:cNvSpPr/>
            <p:nvPr/>
          </p:nvSpPr>
          <p:spPr>
            <a:xfrm>
              <a:off x="49530" y="49530"/>
              <a:ext cx="69850" cy="72390"/>
            </a:xfrm>
            <a:custGeom>
              <a:avLst/>
              <a:gdLst/>
              <a:ahLst/>
              <a:cxnLst/>
              <a:rect l="l" t="t" r="r" b="b"/>
              <a:pathLst>
                <a:path w="69850" h="72390">
                  <a:moveTo>
                    <a:pt x="6350" y="50800"/>
                  </a:moveTo>
                  <a:cubicBezTo>
                    <a:pt x="2540" y="22860"/>
                    <a:pt x="8890" y="10160"/>
                    <a:pt x="16510" y="5080"/>
                  </a:cubicBezTo>
                  <a:cubicBezTo>
                    <a:pt x="24130" y="1270"/>
                    <a:pt x="38100" y="0"/>
                    <a:pt x="46990" y="3810"/>
                  </a:cubicBezTo>
                  <a:cubicBezTo>
                    <a:pt x="54610" y="7620"/>
                    <a:pt x="63500" y="19050"/>
                    <a:pt x="64770" y="27940"/>
                  </a:cubicBezTo>
                  <a:cubicBezTo>
                    <a:pt x="66040" y="36830"/>
                    <a:pt x="60960" y="50800"/>
                    <a:pt x="54610" y="55880"/>
                  </a:cubicBezTo>
                  <a:cubicBezTo>
                    <a:pt x="48260" y="62230"/>
                    <a:pt x="34290" y="66040"/>
                    <a:pt x="25400" y="64770"/>
                  </a:cubicBezTo>
                  <a:cubicBezTo>
                    <a:pt x="17780" y="62230"/>
                    <a:pt x="6350" y="53340"/>
                    <a:pt x="2540" y="44450"/>
                  </a:cubicBezTo>
                  <a:cubicBezTo>
                    <a:pt x="0" y="36830"/>
                    <a:pt x="1270" y="21590"/>
                    <a:pt x="6350" y="15240"/>
                  </a:cubicBezTo>
                  <a:cubicBezTo>
                    <a:pt x="11430" y="7620"/>
                    <a:pt x="24130" y="0"/>
                    <a:pt x="33020" y="1270"/>
                  </a:cubicBezTo>
                  <a:cubicBezTo>
                    <a:pt x="43180" y="1270"/>
                    <a:pt x="59690" y="11430"/>
                    <a:pt x="64770" y="21590"/>
                  </a:cubicBezTo>
                  <a:cubicBezTo>
                    <a:pt x="69850" y="31750"/>
                    <a:pt x="68580" y="57150"/>
                    <a:pt x="60960" y="64770"/>
                  </a:cubicBezTo>
                  <a:cubicBezTo>
                    <a:pt x="52070" y="72390"/>
                    <a:pt x="16510" y="66040"/>
                    <a:pt x="16510" y="6604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19" name="Group 119"/>
          <p:cNvGrpSpPr/>
          <p:nvPr/>
        </p:nvGrpSpPr>
        <p:grpSpPr>
          <a:xfrm>
            <a:off x="10112693" y="3527108"/>
            <a:ext cx="126683" cy="125730"/>
            <a:chOff x="0" y="0"/>
            <a:chExt cx="168910" cy="167640"/>
          </a:xfrm>
        </p:grpSpPr>
        <p:sp>
          <p:nvSpPr>
            <p:cNvPr id="120" name="Freeform 120"/>
            <p:cNvSpPr/>
            <p:nvPr/>
          </p:nvSpPr>
          <p:spPr>
            <a:xfrm>
              <a:off x="49530" y="49530"/>
              <a:ext cx="72390" cy="67310"/>
            </a:xfrm>
            <a:custGeom>
              <a:avLst/>
              <a:gdLst/>
              <a:ahLst/>
              <a:cxnLst/>
              <a:rect l="l" t="t" r="r" b="b"/>
              <a:pathLst>
                <a:path w="72390" h="67310">
                  <a:moveTo>
                    <a:pt x="19050" y="62230"/>
                  </a:moveTo>
                  <a:cubicBezTo>
                    <a:pt x="1270" y="39370"/>
                    <a:pt x="1270" y="25400"/>
                    <a:pt x="5080" y="17780"/>
                  </a:cubicBezTo>
                  <a:cubicBezTo>
                    <a:pt x="10160" y="8890"/>
                    <a:pt x="21590" y="1270"/>
                    <a:pt x="30480" y="1270"/>
                  </a:cubicBezTo>
                  <a:cubicBezTo>
                    <a:pt x="39370" y="0"/>
                    <a:pt x="52070" y="6350"/>
                    <a:pt x="58420" y="12700"/>
                  </a:cubicBezTo>
                  <a:cubicBezTo>
                    <a:pt x="63500" y="20320"/>
                    <a:pt x="66040" y="34290"/>
                    <a:pt x="63500" y="41910"/>
                  </a:cubicBezTo>
                  <a:cubicBezTo>
                    <a:pt x="60960" y="50800"/>
                    <a:pt x="50800" y="60960"/>
                    <a:pt x="41910" y="63500"/>
                  </a:cubicBezTo>
                  <a:cubicBezTo>
                    <a:pt x="34290" y="66040"/>
                    <a:pt x="20320" y="63500"/>
                    <a:pt x="12700" y="58420"/>
                  </a:cubicBezTo>
                  <a:cubicBezTo>
                    <a:pt x="6350" y="52070"/>
                    <a:pt x="0" y="39370"/>
                    <a:pt x="1270" y="30480"/>
                  </a:cubicBezTo>
                  <a:cubicBezTo>
                    <a:pt x="1270" y="21590"/>
                    <a:pt x="8890" y="8890"/>
                    <a:pt x="17780" y="5080"/>
                  </a:cubicBezTo>
                  <a:cubicBezTo>
                    <a:pt x="26670" y="0"/>
                    <a:pt x="45720" y="1270"/>
                    <a:pt x="54610" y="7620"/>
                  </a:cubicBezTo>
                  <a:cubicBezTo>
                    <a:pt x="63500" y="13970"/>
                    <a:pt x="72390" y="38100"/>
                    <a:pt x="67310" y="48260"/>
                  </a:cubicBezTo>
                  <a:cubicBezTo>
                    <a:pt x="63500" y="58420"/>
                    <a:pt x="29210" y="67310"/>
                    <a:pt x="29210" y="6731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1" name="Group 121"/>
          <p:cNvGrpSpPr/>
          <p:nvPr/>
        </p:nvGrpSpPr>
        <p:grpSpPr>
          <a:xfrm>
            <a:off x="10065068" y="3482340"/>
            <a:ext cx="120015" cy="117158"/>
            <a:chOff x="0" y="0"/>
            <a:chExt cx="160020" cy="156210"/>
          </a:xfrm>
        </p:grpSpPr>
        <p:sp>
          <p:nvSpPr>
            <p:cNvPr id="122" name="Freeform 122"/>
            <p:cNvSpPr/>
            <p:nvPr/>
          </p:nvSpPr>
          <p:spPr>
            <a:xfrm>
              <a:off x="44450" y="44450"/>
              <a:ext cx="63500" cy="64770"/>
            </a:xfrm>
            <a:custGeom>
              <a:avLst/>
              <a:gdLst/>
              <a:ahLst/>
              <a:cxnLst/>
              <a:rect l="l" t="t" r="r" b="b"/>
              <a:pathLst>
                <a:path w="63500" h="64770">
                  <a:moveTo>
                    <a:pt x="63500" y="22860"/>
                  </a:moveTo>
                  <a:cubicBezTo>
                    <a:pt x="36830" y="64770"/>
                    <a:pt x="11430" y="57150"/>
                    <a:pt x="6350" y="48260"/>
                  </a:cubicBezTo>
                  <a:cubicBezTo>
                    <a:pt x="0" y="39370"/>
                    <a:pt x="5080" y="12700"/>
                    <a:pt x="13970" y="6350"/>
                  </a:cubicBezTo>
                  <a:cubicBezTo>
                    <a:pt x="21590" y="0"/>
                    <a:pt x="55880" y="8890"/>
                    <a:pt x="55880" y="889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3" name="Group 123"/>
          <p:cNvGrpSpPr/>
          <p:nvPr/>
        </p:nvGrpSpPr>
        <p:grpSpPr>
          <a:xfrm>
            <a:off x="10065068" y="3482340"/>
            <a:ext cx="120015" cy="117158"/>
            <a:chOff x="0" y="0"/>
            <a:chExt cx="160020" cy="156210"/>
          </a:xfrm>
        </p:grpSpPr>
        <p:sp>
          <p:nvSpPr>
            <p:cNvPr id="124" name="Freeform 124"/>
            <p:cNvSpPr/>
            <p:nvPr/>
          </p:nvSpPr>
          <p:spPr>
            <a:xfrm>
              <a:off x="44450" y="44450"/>
              <a:ext cx="63500" cy="64770"/>
            </a:xfrm>
            <a:custGeom>
              <a:avLst/>
              <a:gdLst/>
              <a:ahLst/>
              <a:cxnLst/>
              <a:rect l="l" t="t" r="r" b="b"/>
              <a:pathLst>
                <a:path w="63500" h="64770">
                  <a:moveTo>
                    <a:pt x="63500" y="22860"/>
                  </a:moveTo>
                  <a:cubicBezTo>
                    <a:pt x="36830" y="64770"/>
                    <a:pt x="11430" y="57150"/>
                    <a:pt x="6350" y="48260"/>
                  </a:cubicBezTo>
                  <a:cubicBezTo>
                    <a:pt x="0" y="39370"/>
                    <a:pt x="5080" y="12700"/>
                    <a:pt x="13970" y="6350"/>
                  </a:cubicBezTo>
                  <a:cubicBezTo>
                    <a:pt x="21590" y="0"/>
                    <a:pt x="55880" y="8890"/>
                    <a:pt x="55880" y="889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5" name="Group 125"/>
          <p:cNvGrpSpPr/>
          <p:nvPr/>
        </p:nvGrpSpPr>
        <p:grpSpPr>
          <a:xfrm>
            <a:off x="9979343" y="3434715"/>
            <a:ext cx="120015" cy="117158"/>
            <a:chOff x="0" y="0"/>
            <a:chExt cx="160020" cy="156210"/>
          </a:xfrm>
        </p:grpSpPr>
        <p:sp>
          <p:nvSpPr>
            <p:cNvPr id="126" name="Freeform 126"/>
            <p:cNvSpPr/>
            <p:nvPr/>
          </p:nvSpPr>
          <p:spPr>
            <a:xfrm>
              <a:off x="44450" y="44450"/>
              <a:ext cx="63500" cy="64770"/>
            </a:xfrm>
            <a:custGeom>
              <a:avLst/>
              <a:gdLst/>
              <a:ahLst/>
              <a:cxnLst/>
              <a:rect l="l" t="t" r="r" b="b"/>
              <a:pathLst>
                <a:path w="63500" h="64770">
                  <a:moveTo>
                    <a:pt x="63500" y="22860"/>
                  </a:moveTo>
                  <a:cubicBezTo>
                    <a:pt x="36830" y="64770"/>
                    <a:pt x="11430" y="57150"/>
                    <a:pt x="6350" y="48260"/>
                  </a:cubicBezTo>
                  <a:cubicBezTo>
                    <a:pt x="0" y="39370"/>
                    <a:pt x="5080" y="12700"/>
                    <a:pt x="13970" y="6350"/>
                  </a:cubicBezTo>
                  <a:cubicBezTo>
                    <a:pt x="21590" y="0"/>
                    <a:pt x="55880" y="8890"/>
                    <a:pt x="55880" y="889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7" name="Group 127"/>
          <p:cNvGrpSpPr/>
          <p:nvPr/>
        </p:nvGrpSpPr>
        <p:grpSpPr>
          <a:xfrm>
            <a:off x="9972675" y="3424238"/>
            <a:ext cx="133350" cy="149542"/>
            <a:chOff x="0" y="0"/>
            <a:chExt cx="177800" cy="199390"/>
          </a:xfrm>
        </p:grpSpPr>
        <p:sp>
          <p:nvSpPr>
            <p:cNvPr id="128" name="Freeform 128"/>
            <p:cNvSpPr/>
            <p:nvPr/>
          </p:nvSpPr>
          <p:spPr>
            <a:xfrm>
              <a:off x="46990" y="48260"/>
              <a:ext cx="82550" cy="101600"/>
            </a:xfrm>
            <a:custGeom>
              <a:avLst/>
              <a:gdLst/>
              <a:ahLst/>
              <a:cxnLst/>
              <a:rect l="l" t="t" r="r" b="b"/>
              <a:pathLst>
                <a:path w="82550" h="101600">
                  <a:moveTo>
                    <a:pt x="78740" y="50800"/>
                  </a:moveTo>
                  <a:cubicBezTo>
                    <a:pt x="24130" y="101600"/>
                    <a:pt x="10160" y="93980"/>
                    <a:pt x="6350" y="86360"/>
                  </a:cubicBezTo>
                  <a:cubicBezTo>
                    <a:pt x="0" y="77470"/>
                    <a:pt x="1270" y="55880"/>
                    <a:pt x="6350" y="46990"/>
                  </a:cubicBezTo>
                  <a:cubicBezTo>
                    <a:pt x="11430" y="39370"/>
                    <a:pt x="25400" y="34290"/>
                    <a:pt x="34290" y="35560"/>
                  </a:cubicBezTo>
                  <a:cubicBezTo>
                    <a:pt x="43180" y="35560"/>
                    <a:pt x="54610" y="43180"/>
                    <a:pt x="59690" y="50800"/>
                  </a:cubicBezTo>
                  <a:cubicBezTo>
                    <a:pt x="63500" y="58420"/>
                    <a:pt x="64770" y="73660"/>
                    <a:pt x="60960" y="81280"/>
                  </a:cubicBezTo>
                  <a:cubicBezTo>
                    <a:pt x="57150" y="88900"/>
                    <a:pt x="45720" y="97790"/>
                    <a:pt x="36830" y="99060"/>
                  </a:cubicBezTo>
                  <a:cubicBezTo>
                    <a:pt x="27940" y="100330"/>
                    <a:pt x="13970" y="96520"/>
                    <a:pt x="7620" y="88900"/>
                  </a:cubicBezTo>
                  <a:cubicBezTo>
                    <a:pt x="1270" y="81280"/>
                    <a:pt x="0" y="63500"/>
                    <a:pt x="3810" y="50800"/>
                  </a:cubicBezTo>
                  <a:cubicBezTo>
                    <a:pt x="10160" y="34290"/>
                    <a:pt x="35560" y="5080"/>
                    <a:pt x="50800" y="2540"/>
                  </a:cubicBezTo>
                  <a:cubicBezTo>
                    <a:pt x="59690" y="0"/>
                    <a:pt x="72390" y="7620"/>
                    <a:pt x="77470" y="15240"/>
                  </a:cubicBezTo>
                  <a:cubicBezTo>
                    <a:pt x="82550" y="22860"/>
                    <a:pt x="78740" y="50800"/>
                    <a:pt x="78740" y="50800"/>
                  </a:cubicBezTo>
                </a:path>
              </a:pathLst>
            </a:custGeom>
            <a:solidFill>
              <a:srgbClr val="D08667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9" name="Group 129"/>
          <p:cNvGrpSpPr/>
          <p:nvPr/>
        </p:nvGrpSpPr>
        <p:grpSpPr>
          <a:xfrm>
            <a:off x="9975532" y="3453765"/>
            <a:ext cx="120015" cy="117158"/>
            <a:chOff x="0" y="0"/>
            <a:chExt cx="160020" cy="156210"/>
          </a:xfrm>
        </p:grpSpPr>
        <p:sp>
          <p:nvSpPr>
            <p:cNvPr id="130" name="Freeform 130"/>
            <p:cNvSpPr/>
            <p:nvPr/>
          </p:nvSpPr>
          <p:spPr>
            <a:xfrm>
              <a:off x="44450" y="44450"/>
              <a:ext cx="63500" cy="64770"/>
            </a:xfrm>
            <a:custGeom>
              <a:avLst/>
              <a:gdLst/>
              <a:ahLst/>
              <a:cxnLst/>
              <a:rect l="l" t="t" r="r" b="b"/>
              <a:pathLst>
                <a:path w="63500" h="64770">
                  <a:moveTo>
                    <a:pt x="63500" y="22860"/>
                  </a:moveTo>
                  <a:cubicBezTo>
                    <a:pt x="36830" y="64770"/>
                    <a:pt x="11430" y="57150"/>
                    <a:pt x="6350" y="48260"/>
                  </a:cubicBezTo>
                  <a:cubicBezTo>
                    <a:pt x="0" y="39370"/>
                    <a:pt x="5080" y="12700"/>
                    <a:pt x="13970" y="6350"/>
                  </a:cubicBezTo>
                  <a:cubicBezTo>
                    <a:pt x="21590" y="0"/>
                    <a:pt x="55880" y="8890"/>
                    <a:pt x="55880" y="8890"/>
                  </a:cubicBezTo>
                </a:path>
              </a:pathLst>
            </a:custGeom>
            <a:solidFill>
              <a:srgbClr val="083AA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31" name="Group 131"/>
          <p:cNvGrpSpPr/>
          <p:nvPr/>
        </p:nvGrpSpPr>
        <p:grpSpPr>
          <a:xfrm>
            <a:off x="9981248" y="3430905"/>
            <a:ext cx="120015" cy="117158"/>
            <a:chOff x="0" y="0"/>
            <a:chExt cx="160020" cy="156210"/>
          </a:xfrm>
        </p:grpSpPr>
        <p:sp>
          <p:nvSpPr>
            <p:cNvPr id="132" name="Freeform 132"/>
            <p:cNvSpPr/>
            <p:nvPr/>
          </p:nvSpPr>
          <p:spPr>
            <a:xfrm>
              <a:off x="44450" y="44450"/>
              <a:ext cx="63500" cy="64770"/>
            </a:xfrm>
            <a:custGeom>
              <a:avLst/>
              <a:gdLst/>
              <a:ahLst/>
              <a:cxnLst/>
              <a:rect l="l" t="t" r="r" b="b"/>
              <a:pathLst>
                <a:path w="63500" h="64770">
                  <a:moveTo>
                    <a:pt x="63500" y="22860"/>
                  </a:moveTo>
                  <a:cubicBezTo>
                    <a:pt x="36830" y="64770"/>
                    <a:pt x="11430" y="57150"/>
                    <a:pt x="6350" y="48260"/>
                  </a:cubicBezTo>
                  <a:cubicBezTo>
                    <a:pt x="0" y="39370"/>
                    <a:pt x="5080" y="12700"/>
                    <a:pt x="13970" y="6350"/>
                  </a:cubicBezTo>
                  <a:cubicBezTo>
                    <a:pt x="21590" y="0"/>
                    <a:pt x="55880" y="8890"/>
                    <a:pt x="55880" y="8890"/>
                  </a:cubicBezTo>
                </a:path>
              </a:pathLst>
            </a:custGeom>
            <a:solidFill>
              <a:srgbClr val="083AA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33" name="Group 133"/>
          <p:cNvGrpSpPr/>
          <p:nvPr/>
        </p:nvGrpSpPr>
        <p:grpSpPr>
          <a:xfrm>
            <a:off x="9979343" y="3407092"/>
            <a:ext cx="125730" cy="130492"/>
            <a:chOff x="0" y="0"/>
            <a:chExt cx="167640" cy="173990"/>
          </a:xfrm>
        </p:grpSpPr>
        <p:sp>
          <p:nvSpPr>
            <p:cNvPr id="134" name="Freeform 134"/>
            <p:cNvSpPr/>
            <p:nvPr/>
          </p:nvSpPr>
          <p:spPr>
            <a:xfrm>
              <a:off x="49530" y="49530"/>
              <a:ext cx="67310" cy="74930"/>
            </a:xfrm>
            <a:custGeom>
              <a:avLst/>
              <a:gdLst/>
              <a:ahLst/>
              <a:cxnLst/>
              <a:rect l="l" t="t" r="r" b="b"/>
              <a:pathLst>
                <a:path w="67310" h="74930">
                  <a:moveTo>
                    <a:pt x="1270" y="33020"/>
                  </a:moveTo>
                  <a:cubicBezTo>
                    <a:pt x="12700" y="7620"/>
                    <a:pt x="25400" y="0"/>
                    <a:pt x="34290" y="1270"/>
                  </a:cubicBezTo>
                  <a:cubicBezTo>
                    <a:pt x="43180" y="1270"/>
                    <a:pt x="55880" y="8890"/>
                    <a:pt x="60960" y="16510"/>
                  </a:cubicBezTo>
                  <a:cubicBezTo>
                    <a:pt x="64770" y="24130"/>
                    <a:pt x="66040" y="38100"/>
                    <a:pt x="62230" y="46990"/>
                  </a:cubicBezTo>
                  <a:cubicBezTo>
                    <a:pt x="58420" y="54610"/>
                    <a:pt x="46990" y="63500"/>
                    <a:pt x="38100" y="64770"/>
                  </a:cubicBezTo>
                  <a:cubicBezTo>
                    <a:pt x="29210" y="66040"/>
                    <a:pt x="15240" y="60960"/>
                    <a:pt x="10160" y="54610"/>
                  </a:cubicBezTo>
                  <a:cubicBezTo>
                    <a:pt x="3810" y="48260"/>
                    <a:pt x="0" y="34290"/>
                    <a:pt x="1270" y="26670"/>
                  </a:cubicBezTo>
                  <a:cubicBezTo>
                    <a:pt x="3810" y="17780"/>
                    <a:pt x="12700" y="6350"/>
                    <a:pt x="21590" y="3810"/>
                  </a:cubicBezTo>
                  <a:cubicBezTo>
                    <a:pt x="29210" y="0"/>
                    <a:pt x="43180" y="1270"/>
                    <a:pt x="50800" y="6350"/>
                  </a:cubicBezTo>
                  <a:cubicBezTo>
                    <a:pt x="59690" y="12700"/>
                    <a:pt x="67310" y="30480"/>
                    <a:pt x="66040" y="40640"/>
                  </a:cubicBezTo>
                  <a:cubicBezTo>
                    <a:pt x="63500" y="52070"/>
                    <a:pt x="46990" y="72390"/>
                    <a:pt x="36830" y="73660"/>
                  </a:cubicBezTo>
                  <a:cubicBezTo>
                    <a:pt x="25400" y="74930"/>
                    <a:pt x="1270" y="48260"/>
                    <a:pt x="1270" y="48260"/>
                  </a:cubicBezTo>
                </a:path>
              </a:pathLst>
            </a:custGeom>
            <a:solidFill>
              <a:srgbClr val="083AA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35" name="Group 135"/>
          <p:cNvGrpSpPr/>
          <p:nvPr/>
        </p:nvGrpSpPr>
        <p:grpSpPr>
          <a:xfrm>
            <a:off x="9969818" y="3428047"/>
            <a:ext cx="137160" cy="151448"/>
            <a:chOff x="0" y="0"/>
            <a:chExt cx="182880" cy="201930"/>
          </a:xfrm>
        </p:grpSpPr>
        <p:sp>
          <p:nvSpPr>
            <p:cNvPr id="136" name="Freeform 136"/>
            <p:cNvSpPr/>
            <p:nvPr/>
          </p:nvSpPr>
          <p:spPr>
            <a:xfrm>
              <a:off x="46990" y="49530"/>
              <a:ext cx="86360" cy="101600"/>
            </a:xfrm>
            <a:custGeom>
              <a:avLst/>
              <a:gdLst/>
              <a:ahLst/>
              <a:cxnLst/>
              <a:rect l="l" t="t" r="r" b="b"/>
              <a:pathLst>
                <a:path w="86360" h="101600">
                  <a:moveTo>
                    <a:pt x="83820" y="48260"/>
                  </a:moveTo>
                  <a:cubicBezTo>
                    <a:pt x="52070" y="54610"/>
                    <a:pt x="64770" y="78740"/>
                    <a:pt x="59690" y="87630"/>
                  </a:cubicBezTo>
                  <a:cubicBezTo>
                    <a:pt x="54610" y="95250"/>
                    <a:pt x="40640" y="101600"/>
                    <a:pt x="31750" y="100330"/>
                  </a:cubicBezTo>
                  <a:cubicBezTo>
                    <a:pt x="22860" y="100330"/>
                    <a:pt x="10160" y="93980"/>
                    <a:pt x="6350" y="86360"/>
                  </a:cubicBezTo>
                  <a:cubicBezTo>
                    <a:pt x="1270" y="78740"/>
                    <a:pt x="0" y="64770"/>
                    <a:pt x="3810" y="55880"/>
                  </a:cubicBezTo>
                  <a:cubicBezTo>
                    <a:pt x="6350" y="48260"/>
                    <a:pt x="17780" y="38100"/>
                    <a:pt x="26670" y="36830"/>
                  </a:cubicBezTo>
                  <a:cubicBezTo>
                    <a:pt x="35560" y="35560"/>
                    <a:pt x="49530" y="39370"/>
                    <a:pt x="55880" y="45720"/>
                  </a:cubicBezTo>
                  <a:cubicBezTo>
                    <a:pt x="62230" y="52070"/>
                    <a:pt x="66040" y="66040"/>
                    <a:pt x="64770" y="74930"/>
                  </a:cubicBezTo>
                  <a:cubicBezTo>
                    <a:pt x="63500" y="81280"/>
                    <a:pt x="59690" y="88900"/>
                    <a:pt x="54610" y="92710"/>
                  </a:cubicBezTo>
                  <a:cubicBezTo>
                    <a:pt x="48260" y="97790"/>
                    <a:pt x="34290" y="101600"/>
                    <a:pt x="25400" y="100330"/>
                  </a:cubicBezTo>
                  <a:cubicBezTo>
                    <a:pt x="19050" y="99060"/>
                    <a:pt x="10160" y="95250"/>
                    <a:pt x="7620" y="88900"/>
                  </a:cubicBezTo>
                  <a:cubicBezTo>
                    <a:pt x="2540" y="76200"/>
                    <a:pt x="16510" y="31750"/>
                    <a:pt x="27940" y="17780"/>
                  </a:cubicBezTo>
                  <a:cubicBezTo>
                    <a:pt x="34290" y="8890"/>
                    <a:pt x="43180" y="1270"/>
                    <a:pt x="52070" y="1270"/>
                  </a:cubicBezTo>
                  <a:cubicBezTo>
                    <a:pt x="60960" y="0"/>
                    <a:pt x="74930" y="5080"/>
                    <a:pt x="80010" y="11430"/>
                  </a:cubicBezTo>
                  <a:cubicBezTo>
                    <a:pt x="86360" y="20320"/>
                    <a:pt x="83820" y="48260"/>
                    <a:pt x="83820" y="48260"/>
                  </a:cubicBezTo>
                </a:path>
              </a:pathLst>
            </a:custGeom>
            <a:solidFill>
              <a:srgbClr val="083AA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37" name="Group 137"/>
          <p:cNvGrpSpPr/>
          <p:nvPr/>
        </p:nvGrpSpPr>
        <p:grpSpPr>
          <a:xfrm>
            <a:off x="9986962" y="3412808"/>
            <a:ext cx="128588" cy="144780"/>
            <a:chOff x="0" y="0"/>
            <a:chExt cx="171450" cy="193040"/>
          </a:xfrm>
        </p:grpSpPr>
        <p:sp>
          <p:nvSpPr>
            <p:cNvPr id="138" name="Freeform 138"/>
            <p:cNvSpPr/>
            <p:nvPr/>
          </p:nvSpPr>
          <p:spPr>
            <a:xfrm>
              <a:off x="48260" y="50800"/>
              <a:ext cx="71120" cy="93980"/>
            </a:xfrm>
            <a:custGeom>
              <a:avLst/>
              <a:gdLst/>
              <a:ahLst/>
              <a:cxnLst/>
              <a:rect l="l" t="t" r="r" b="b"/>
              <a:pathLst>
                <a:path w="71120" h="93980">
                  <a:moveTo>
                    <a:pt x="71120" y="38100"/>
                  </a:moveTo>
                  <a:cubicBezTo>
                    <a:pt x="49530" y="90170"/>
                    <a:pt x="35560" y="93980"/>
                    <a:pt x="27940" y="91440"/>
                  </a:cubicBezTo>
                  <a:cubicBezTo>
                    <a:pt x="17780" y="87630"/>
                    <a:pt x="3810" y="71120"/>
                    <a:pt x="2540" y="60960"/>
                  </a:cubicBezTo>
                  <a:cubicBezTo>
                    <a:pt x="1270" y="52070"/>
                    <a:pt x="7620" y="39370"/>
                    <a:pt x="15240" y="34290"/>
                  </a:cubicBezTo>
                  <a:cubicBezTo>
                    <a:pt x="21590" y="29210"/>
                    <a:pt x="35560" y="26670"/>
                    <a:pt x="44450" y="29210"/>
                  </a:cubicBezTo>
                  <a:cubicBezTo>
                    <a:pt x="53340" y="31750"/>
                    <a:pt x="63500" y="41910"/>
                    <a:pt x="64770" y="50800"/>
                  </a:cubicBezTo>
                  <a:cubicBezTo>
                    <a:pt x="67310" y="60960"/>
                    <a:pt x="59690" y="81280"/>
                    <a:pt x="50800" y="87630"/>
                  </a:cubicBezTo>
                  <a:cubicBezTo>
                    <a:pt x="43180" y="92710"/>
                    <a:pt x="29210" y="92710"/>
                    <a:pt x="20320" y="88900"/>
                  </a:cubicBezTo>
                  <a:cubicBezTo>
                    <a:pt x="12700" y="85090"/>
                    <a:pt x="5080" y="74930"/>
                    <a:pt x="2540" y="64770"/>
                  </a:cubicBezTo>
                  <a:cubicBezTo>
                    <a:pt x="0" y="53340"/>
                    <a:pt x="1270" y="36830"/>
                    <a:pt x="7620" y="25400"/>
                  </a:cubicBezTo>
                  <a:cubicBezTo>
                    <a:pt x="13970" y="13970"/>
                    <a:pt x="31750" y="0"/>
                    <a:pt x="41910" y="0"/>
                  </a:cubicBezTo>
                  <a:cubicBezTo>
                    <a:pt x="50800" y="0"/>
                    <a:pt x="62230" y="8890"/>
                    <a:pt x="67310" y="15240"/>
                  </a:cubicBezTo>
                  <a:cubicBezTo>
                    <a:pt x="71120" y="21590"/>
                    <a:pt x="71120" y="38100"/>
                    <a:pt x="71120" y="38100"/>
                  </a:cubicBezTo>
                </a:path>
              </a:pathLst>
            </a:custGeom>
            <a:solidFill>
              <a:srgbClr val="083AA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39" name="Group 139"/>
          <p:cNvGrpSpPr/>
          <p:nvPr/>
        </p:nvGrpSpPr>
        <p:grpSpPr>
          <a:xfrm>
            <a:off x="9994582" y="3468053"/>
            <a:ext cx="279082" cy="520065"/>
            <a:chOff x="0" y="0"/>
            <a:chExt cx="372110" cy="693420"/>
          </a:xfrm>
        </p:grpSpPr>
        <p:sp>
          <p:nvSpPr>
            <p:cNvPr id="140" name="Freeform 140"/>
            <p:cNvSpPr/>
            <p:nvPr/>
          </p:nvSpPr>
          <p:spPr>
            <a:xfrm>
              <a:off x="39370" y="44450"/>
              <a:ext cx="281940" cy="601980"/>
            </a:xfrm>
            <a:custGeom>
              <a:avLst/>
              <a:gdLst/>
              <a:ahLst/>
              <a:cxnLst/>
              <a:rect l="l" t="t" r="r" b="b"/>
              <a:pathLst>
                <a:path w="281940" h="601980">
                  <a:moveTo>
                    <a:pt x="73660" y="71120"/>
                  </a:moveTo>
                  <a:cubicBezTo>
                    <a:pt x="83820" y="201930"/>
                    <a:pt x="66040" y="209550"/>
                    <a:pt x="55880" y="208280"/>
                  </a:cubicBezTo>
                  <a:cubicBezTo>
                    <a:pt x="44450" y="208280"/>
                    <a:pt x="31750" y="196850"/>
                    <a:pt x="25400" y="184150"/>
                  </a:cubicBezTo>
                  <a:cubicBezTo>
                    <a:pt x="12700" y="162560"/>
                    <a:pt x="12700" y="110490"/>
                    <a:pt x="12700" y="80010"/>
                  </a:cubicBezTo>
                  <a:cubicBezTo>
                    <a:pt x="13970" y="53340"/>
                    <a:pt x="11430" y="15240"/>
                    <a:pt x="22860" y="6350"/>
                  </a:cubicBezTo>
                  <a:cubicBezTo>
                    <a:pt x="33020" y="0"/>
                    <a:pt x="55880" y="2540"/>
                    <a:pt x="69850" y="15240"/>
                  </a:cubicBezTo>
                  <a:cubicBezTo>
                    <a:pt x="97790" y="39370"/>
                    <a:pt x="106680" y="149860"/>
                    <a:pt x="129540" y="207010"/>
                  </a:cubicBezTo>
                  <a:cubicBezTo>
                    <a:pt x="149860" y="255270"/>
                    <a:pt x="177800" y="293370"/>
                    <a:pt x="195580" y="337820"/>
                  </a:cubicBezTo>
                  <a:cubicBezTo>
                    <a:pt x="213360" y="383540"/>
                    <a:pt x="218440" y="439420"/>
                    <a:pt x="234950" y="478790"/>
                  </a:cubicBezTo>
                  <a:cubicBezTo>
                    <a:pt x="247650" y="510540"/>
                    <a:pt x="280670" y="539750"/>
                    <a:pt x="281940" y="561340"/>
                  </a:cubicBezTo>
                  <a:cubicBezTo>
                    <a:pt x="281940" y="574040"/>
                    <a:pt x="274320" y="586740"/>
                    <a:pt x="265430" y="591820"/>
                  </a:cubicBezTo>
                  <a:cubicBezTo>
                    <a:pt x="256540" y="598170"/>
                    <a:pt x="240030" y="600710"/>
                    <a:pt x="229870" y="596900"/>
                  </a:cubicBezTo>
                  <a:cubicBezTo>
                    <a:pt x="220980" y="593090"/>
                    <a:pt x="209550" y="579120"/>
                    <a:pt x="207010" y="570230"/>
                  </a:cubicBezTo>
                  <a:cubicBezTo>
                    <a:pt x="204470" y="562610"/>
                    <a:pt x="205740" y="552450"/>
                    <a:pt x="209550" y="546100"/>
                  </a:cubicBezTo>
                  <a:cubicBezTo>
                    <a:pt x="214630" y="537210"/>
                    <a:pt x="227330" y="525780"/>
                    <a:pt x="237490" y="524510"/>
                  </a:cubicBezTo>
                  <a:cubicBezTo>
                    <a:pt x="247650" y="521970"/>
                    <a:pt x="264160" y="527050"/>
                    <a:pt x="270510" y="534670"/>
                  </a:cubicBezTo>
                  <a:cubicBezTo>
                    <a:pt x="278130" y="544830"/>
                    <a:pt x="281940" y="570230"/>
                    <a:pt x="276860" y="580390"/>
                  </a:cubicBezTo>
                  <a:cubicBezTo>
                    <a:pt x="270510" y="590550"/>
                    <a:pt x="247650" y="601980"/>
                    <a:pt x="233680" y="598170"/>
                  </a:cubicBezTo>
                  <a:cubicBezTo>
                    <a:pt x="213360" y="591820"/>
                    <a:pt x="190500" y="549910"/>
                    <a:pt x="172720" y="514350"/>
                  </a:cubicBezTo>
                  <a:cubicBezTo>
                    <a:pt x="151130" y="469900"/>
                    <a:pt x="144780" y="397510"/>
                    <a:pt x="123190" y="344170"/>
                  </a:cubicBezTo>
                  <a:cubicBezTo>
                    <a:pt x="104140" y="294640"/>
                    <a:pt x="72390" y="252730"/>
                    <a:pt x="54610" y="205740"/>
                  </a:cubicBezTo>
                  <a:cubicBezTo>
                    <a:pt x="36830" y="158750"/>
                    <a:pt x="3810" y="76200"/>
                    <a:pt x="15240" y="62230"/>
                  </a:cubicBezTo>
                  <a:cubicBezTo>
                    <a:pt x="21590" y="55880"/>
                    <a:pt x="39370" y="71120"/>
                    <a:pt x="49530" y="67310"/>
                  </a:cubicBezTo>
                  <a:cubicBezTo>
                    <a:pt x="59690" y="63500"/>
                    <a:pt x="67310" y="34290"/>
                    <a:pt x="73660" y="36830"/>
                  </a:cubicBezTo>
                  <a:cubicBezTo>
                    <a:pt x="86360" y="40640"/>
                    <a:pt x="102870" y="162560"/>
                    <a:pt x="88900" y="189230"/>
                  </a:cubicBezTo>
                  <a:cubicBezTo>
                    <a:pt x="82550" y="201930"/>
                    <a:pt x="66040" y="209550"/>
                    <a:pt x="55880" y="208280"/>
                  </a:cubicBezTo>
                  <a:cubicBezTo>
                    <a:pt x="44450" y="208280"/>
                    <a:pt x="31750" y="198120"/>
                    <a:pt x="25400" y="184150"/>
                  </a:cubicBezTo>
                  <a:cubicBezTo>
                    <a:pt x="11430" y="158750"/>
                    <a:pt x="0" y="77470"/>
                    <a:pt x="11430" y="55880"/>
                  </a:cubicBezTo>
                  <a:cubicBezTo>
                    <a:pt x="17780" y="44450"/>
                    <a:pt x="34290" y="36830"/>
                    <a:pt x="44450" y="39370"/>
                  </a:cubicBezTo>
                  <a:cubicBezTo>
                    <a:pt x="55880" y="40640"/>
                    <a:pt x="73660" y="71120"/>
                    <a:pt x="73660" y="71120"/>
                  </a:cubicBezTo>
                </a:path>
              </a:pathLst>
            </a:custGeom>
            <a:solidFill>
              <a:srgbClr val="083AA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41" name="Group 141"/>
          <p:cNvGrpSpPr/>
          <p:nvPr/>
        </p:nvGrpSpPr>
        <p:grpSpPr>
          <a:xfrm>
            <a:off x="9973628" y="3440430"/>
            <a:ext cx="120015" cy="117158"/>
            <a:chOff x="0" y="0"/>
            <a:chExt cx="160020" cy="156210"/>
          </a:xfrm>
        </p:grpSpPr>
        <p:sp>
          <p:nvSpPr>
            <p:cNvPr id="142" name="Freeform 142"/>
            <p:cNvSpPr/>
            <p:nvPr/>
          </p:nvSpPr>
          <p:spPr>
            <a:xfrm>
              <a:off x="44450" y="44450"/>
              <a:ext cx="63500" cy="64770"/>
            </a:xfrm>
            <a:custGeom>
              <a:avLst/>
              <a:gdLst/>
              <a:ahLst/>
              <a:cxnLst/>
              <a:rect l="l" t="t" r="r" b="b"/>
              <a:pathLst>
                <a:path w="63500" h="64770">
                  <a:moveTo>
                    <a:pt x="63500" y="22860"/>
                  </a:moveTo>
                  <a:cubicBezTo>
                    <a:pt x="36830" y="64770"/>
                    <a:pt x="11430" y="57150"/>
                    <a:pt x="6350" y="48260"/>
                  </a:cubicBezTo>
                  <a:cubicBezTo>
                    <a:pt x="0" y="39370"/>
                    <a:pt x="5080" y="12700"/>
                    <a:pt x="13970" y="6350"/>
                  </a:cubicBezTo>
                  <a:cubicBezTo>
                    <a:pt x="21590" y="0"/>
                    <a:pt x="55880" y="8890"/>
                    <a:pt x="55880" y="8890"/>
                  </a:cubicBezTo>
                </a:path>
              </a:pathLst>
            </a:custGeom>
            <a:solidFill>
              <a:srgbClr val="083AA6"/>
            </a:solidFill>
            <a:ln cap="sq">
              <a:noFill/>
              <a:prstDash val="solid"/>
              <a:miter/>
            </a:ln>
          </p:spPr>
        </p:sp>
      </p:grpSp>
      <p:sp>
        <p:nvSpPr>
          <p:cNvPr id="143" name="TextBox 143"/>
          <p:cNvSpPr txBox="1"/>
          <p:nvPr/>
        </p:nvSpPr>
        <p:spPr>
          <a:xfrm>
            <a:off x="2320009" y="174184"/>
            <a:ext cx="13647981" cy="1125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27"/>
              </a:lnSpc>
              <a:spcBef>
                <a:spcPct val="0"/>
              </a:spcBef>
            </a:pPr>
            <a:r>
              <a:rPr lang="en-US" sz="7933" b="1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BUNDESTAGSWAHL 2025 </a:t>
            </a:r>
          </a:p>
        </p:txBody>
      </p:sp>
      <p:sp>
        <p:nvSpPr>
          <p:cNvPr id="144" name="Freeform 144"/>
          <p:cNvSpPr/>
          <p:nvPr/>
        </p:nvSpPr>
        <p:spPr>
          <a:xfrm>
            <a:off x="14539650" y="7119115"/>
            <a:ext cx="4241879" cy="2083823"/>
          </a:xfrm>
          <a:custGeom>
            <a:avLst/>
            <a:gdLst/>
            <a:ahLst/>
            <a:cxnLst/>
            <a:rect l="l" t="t" r="r" b="b"/>
            <a:pathLst>
              <a:path w="4241879" h="2083823">
                <a:moveTo>
                  <a:pt x="0" y="0"/>
                </a:moveTo>
                <a:lnTo>
                  <a:pt x="4241878" y="0"/>
                </a:lnTo>
                <a:lnTo>
                  <a:pt x="4241878" y="2083823"/>
                </a:lnTo>
                <a:lnTo>
                  <a:pt x="0" y="20838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62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38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768071">
            <a:off x="-4776963" y="9084819"/>
            <a:ext cx="14386724" cy="2801803"/>
            <a:chOff x="0" y="0"/>
            <a:chExt cx="3789096" cy="7379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89096" cy="737923"/>
            </a:xfrm>
            <a:custGeom>
              <a:avLst/>
              <a:gdLst/>
              <a:ahLst/>
              <a:cxnLst/>
              <a:rect l="l" t="t" r="r" b="b"/>
              <a:pathLst>
                <a:path w="3789096" h="737923">
                  <a:moveTo>
                    <a:pt x="0" y="0"/>
                  </a:moveTo>
                  <a:lnTo>
                    <a:pt x="3789096" y="0"/>
                  </a:lnTo>
                  <a:lnTo>
                    <a:pt x="3789096" y="737923"/>
                  </a:lnTo>
                  <a:lnTo>
                    <a:pt x="0" y="737923"/>
                  </a:lnTo>
                  <a:close/>
                </a:path>
              </a:pathLst>
            </a:custGeom>
            <a:solidFill>
              <a:srgbClr val="3EAAB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789096" cy="776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945594" y="633941"/>
            <a:ext cx="11876080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60"/>
              </a:lnSpc>
            </a:pPr>
            <a:r>
              <a:rPr lang="en-US" sz="9466" b="1">
                <a:solidFill>
                  <a:srgbClr val="66FFC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DIE WAHLEN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32961" y="3218364"/>
            <a:ext cx="12777922" cy="2419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7"/>
              </a:lnSpc>
            </a:pPr>
            <a:r>
              <a:rPr lang="en-US" sz="3509">
                <a:solidFill>
                  <a:srgbClr val="66FFCC"/>
                </a:solidFill>
                <a:latin typeface="Open Sauce"/>
                <a:ea typeface="Open Sauce"/>
                <a:cs typeface="Open Sauce"/>
                <a:sym typeface="Open Sauce"/>
              </a:rPr>
              <a:t>• In Deutschland werden in unterschiedlichen Abständen und unterschiedlichen Bundesländern und Regionen regelmäßig </a:t>
            </a:r>
            <a:r>
              <a:rPr lang="en-US" sz="3509" b="1">
                <a:solidFill>
                  <a:srgbClr val="66FFC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Wahlen</a:t>
            </a:r>
            <a:r>
              <a:rPr lang="en-US" sz="3509">
                <a:solidFill>
                  <a:srgbClr val="66FFCC"/>
                </a:solidFill>
                <a:latin typeface="Open Sauce"/>
                <a:ea typeface="Open Sauce"/>
                <a:cs typeface="Open Sauce"/>
                <a:sym typeface="Open Sauce"/>
              </a:rPr>
              <a:t> abgehalten.</a:t>
            </a:r>
          </a:p>
          <a:p>
            <a:pPr algn="l">
              <a:lnSpc>
                <a:spcPts val="4807"/>
              </a:lnSpc>
            </a:pPr>
            <a:endParaRPr lang="en-US" sz="3509">
              <a:solidFill>
                <a:srgbClr val="66FFCC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409619" y="1696254"/>
            <a:ext cx="6710428" cy="8248093"/>
          </a:xfrm>
          <a:custGeom>
            <a:avLst/>
            <a:gdLst/>
            <a:ahLst/>
            <a:cxnLst/>
            <a:rect l="l" t="t" r="r" b="b"/>
            <a:pathLst>
              <a:path w="6710428" h="8248093">
                <a:moveTo>
                  <a:pt x="0" y="0"/>
                </a:moveTo>
                <a:lnTo>
                  <a:pt x="6710427" y="0"/>
                </a:lnTo>
                <a:lnTo>
                  <a:pt x="6710427" y="8248094"/>
                </a:lnTo>
                <a:lnTo>
                  <a:pt x="0" y="8248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87672"/>
            </a:stretch>
          </a:blipFill>
        </p:spPr>
      </p:sp>
      <p:sp>
        <p:nvSpPr>
          <p:cNvPr id="8" name="Freeform 8"/>
          <p:cNvSpPr/>
          <p:nvPr/>
        </p:nvSpPr>
        <p:spPr>
          <a:xfrm rot="458373">
            <a:off x="9113442" y="-1790985"/>
            <a:ext cx="4377420" cy="2194182"/>
          </a:xfrm>
          <a:custGeom>
            <a:avLst/>
            <a:gdLst/>
            <a:ahLst/>
            <a:cxnLst/>
            <a:rect l="l" t="t" r="r" b="b"/>
            <a:pathLst>
              <a:path w="4377420" h="2194182">
                <a:moveTo>
                  <a:pt x="0" y="0"/>
                </a:moveTo>
                <a:lnTo>
                  <a:pt x="4377420" y="0"/>
                </a:lnTo>
                <a:lnTo>
                  <a:pt x="4377420" y="2194182"/>
                </a:lnTo>
                <a:lnTo>
                  <a:pt x="0" y="2194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458373">
            <a:off x="13200554" y="-1087559"/>
            <a:ext cx="4377420" cy="2194182"/>
          </a:xfrm>
          <a:custGeom>
            <a:avLst/>
            <a:gdLst/>
            <a:ahLst/>
            <a:cxnLst/>
            <a:rect l="l" t="t" r="r" b="b"/>
            <a:pathLst>
              <a:path w="4377420" h="2194182">
                <a:moveTo>
                  <a:pt x="0" y="0"/>
                </a:moveTo>
                <a:lnTo>
                  <a:pt x="4377420" y="0"/>
                </a:lnTo>
                <a:lnTo>
                  <a:pt x="4377420" y="2194182"/>
                </a:lnTo>
                <a:lnTo>
                  <a:pt x="0" y="2194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58373">
            <a:off x="17243067" y="-403197"/>
            <a:ext cx="4377420" cy="2194182"/>
          </a:xfrm>
          <a:custGeom>
            <a:avLst/>
            <a:gdLst/>
            <a:ahLst/>
            <a:cxnLst/>
            <a:rect l="l" t="t" r="r" b="b"/>
            <a:pathLst>
              <a:path w="4377420" h="2194182">
                <a:moveTo>
                  <a:pt x="0" y="0"/>
                </a:moveTo>
                <a:lnTo>
                  <a:pt x="4377420" y="0"/>
                </a:lnTo>
                <a:lnTo>
                  <a:pt x="4377420" y="2194182"/>
                </a:lnTo>
                <a:lnTo>
                  <a:pt x="0" y="2194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741364" y="524005"/>
            <a:ext cx="1980559" cy="1727696"/>
          </a:xfrm>
          <a:custGeom>
            <a:avLst/>
            <a:gdLst/>
            <a:ahLst/>
            <a:cxnLst/>
            <a:rect l="l" t="t" r="r" b="b"/>
            <a:pathLst>
              <a:path w="1980559" h="1727696">
                <a:moveTo>
                  <a:pt x="0" y="0"/>
                </a:moveTo>
                <a:lnTo>
                  <a:pt x="1980559" y="0"/>
                </a:lnTo>
                <a:lnTo>
                  <a:pt x="1980559" y="1727697"/>
                </a:lnTo>
                <a:lnTo>
                  <a:pt x="0" y="17276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6699" r="-16699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332961" y="5326128"/>
            <a:ext cx="12777922" cy="1810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07"/>
              </a:lnSpc>
              <a:spcBef>
                <a:spcPct val="0"/>
              </a:spcBef>
            </a:pPr>
            <a:r>
              <a:rPr lang="en-US" sz="3509" u="none" strike="noStrike">
                <a:solidFill>
                  <a:srgbClr val="66FFCC"/>
                </a:solidFill>
                <a:latin typeface="Open Sauce"/>
                <a:ea typeface="Open Sauce"/>
                <a:cs typeface="Open Sauce"/>
                <a:sym typeface="Open Sauce"/>
              </a:rPr>
              <a:t>• </a:t>
            </a:r>
            <a:r>
              <a:rPr lang="en-US" sz="3509" b="1" u="none" strike="noStrike">
                <a:solidFill>
                  <a:srgbClr val="66FFC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Alle 4 Jahre</a:t>
            </a:r>
            <a:r>
              <a:rPr lang="en-US" sz="3509" u="none" strike="noStrike">
                <a:solidFill>
                  <a:srgbClr val="66FFCC"/>
                </a:solidFill>
                <a:latin typeface="Open Sauce"/>
                <a:ea typeface="Open Sauce"/>
                <a:cs typeface="Open Sauce"/>
                <a:sym typeface="Open Sauce"/>
              </a:rPr>
              <a:t> finden die </a:t>
            </a:r>
            <a:r>
              <a:rPr lang="en-US" sz="3509" b="1" u="none" strike="noStrike">
                <a:solidFill>
                  <a:srgbClr val="66FFC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BUNDESTAGSWAHLEN</a:t>
            </a:r>
            <a:r>
              <a:rPr lang="en-US" sz="3509" u="none" strike="noStrike">
                <a:solidFill>
                  <a:srgbClr val="66FFCC"/>
                </a:solidFill>
                <a:latin typeface="Open Sauce"/>
                <a:ea typeface="Open Sauce"/>
                <a:cs typeface="Open Sauce"/>
                <a:sym typeface="Open Sauce"/>
              </a:rPr>
              <a:t> für die deutschen Bürger*innen statt.</a:t>
            </a:r>
          </a:p>
          <a:p>
            <a:pPr marL="0" lvl="0" indent="0" algn="l">
              <a:lnSpc>
                <a:spcPts val="4807"/>
              </a:lnSpc>
              <a:spcBef>
                <a:spcPct val="0"/>
              </a:spcBef>
            </a:pPr>
            <a:endParaRPr lang="en-US" sz="3509" u="none" strike="noStrike">
              <a:solidFill>
                <a:srgbClr val="66FFCC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721214" y="7722867"/>
            <a:ext cx="12873812" cy="2419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07"/>
              </a:lnSpc>
              <a:spcBef>
                <a:spcPct val="0"/>
              </a:spcBef>
            </a:pPr>
            <a:r>
              <a:rPr lang="en-US" sz="3509" u="none" strike="noStrike">
                <a:solidFill>
                  <a:srgbClr val="66FFCC"/>
                </a:solidFill>
                <a:latin typeface="Open Sauce"/>
                <a:ea typeface="Open Sauce"/>
                <a:cs typeface="Open Sauce"/>
                <a:sym typeface="Open Sauce"/>
              </a:rPr>
              <a:t>Gewählt werden bei dieser Wahl viele einzelne Personen, die sich </a:t>
            </a:r>
            <a:r>
              <a:rPr lang="en-US" sz="3509" b="1" u="none" strike="noStrike">
                <a:solidFill>
                  <a:srgbClr val="66FFC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Abgeordnete</a:t>
            </a:r>
            <a:r>
              <a:rPr lang="en-US" sz="3509" u="none" strike="noStrike">
                <a:solidFill>
                  <a:srgbClr val="66FFCC"/>
                </a:solidFill>
                <a:latin typeface="Open Sauce"/>
                <a:ea typeface="Open Sauce"/>
                <a:cs typeface="Open Sauce"/>
                <a:sym typeface="Open Sauce"/>
              </a:rPr>
              <a:t> nennen und zusammen den </a:t>
            </a:r>
            <a:r>
              <a:rPr lang="en-US" sz="3509" b="1" u="none" strike="noStrike">
                <a:solidFill>
                  <a:srgbClr val="66FFC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BUNDESTAG</a:t>
            </a:r>
            <a:r>
              <a:rPr lang="en-US" sz="3509" u="none" strike="noStrike">
                <a:solidFill>
                  <a:srgbClr val="66FFCC"/>
                </a:solidFill>
                <a:latin typeface="Open Sauce"/>
                <a:ea typeface="Open Sauce"/>
                <a:cs typeface="Open Sauce"/>
                <a:sym typeface="Open Sauce"/>
              </a:rPr>
              <a:t> bilden.</a:t>
            </a:r>
          </a:p>
          <a:p>
            <a:pPr marL="0" lvl="0" indent="0" algn="l">
              <a:lnSpc>
                <a:spcPts val="4807"/>
              </a:lnSpc>
              <a:spcBef>
                <a:spcPct val="0"/>
              </a:spcBef>
            </a:pPr>
            <a:endParaRPr lang="en-US" sz="3509" u="none" strike="noStrike">
              <a:solidFill>
                <a:srgbClr val="66FFCC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7090834" y="9139909"/>
            <a:ext cx="635238" cy="63523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6FFCC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12388B"/>
                  </a:solidFill>
                  <a:latin typeface="Open Sauce"/>
                  <a:ea typeface="Open Sauce"/>
                  <a:cs typeface="Open Sauce"/>
                  <a:sym typeface="Open Sauce"/>
                </a:rPr>
                <a:t>10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862165" y="-315444"/>
            <a:ext cx="3615339" cy="11101557"/>
            <a:chOff x="0" y="0"/>
            <a:chExt cx="952188" cy="292386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52188" cy="2923867"/>
            </a:xfrm>
            <a:custGeom>
              <a:avLst/>
              <a:gdLst/>
              <a:ahLst/>
              <a:cxnLst/>
              <a:rect l="l" t="t" r="r" b="b"/>
              <a:pathLst>
                <a:path w="952188" h="2923867">
                  <a:moveTo>
                    <a:pt x="0" y="0"/>
                  </a:moveTo>
                  <a:lnTo>
                    <a:pt x="952188" y="0"/>
                  </a:lnTo>
                  <a:lnTo>
                    <a:pt x="952188" y="2923867"/>
                  </a:lnTo>
                  <a:lnTo>
                    <a:pt x="0" y="2923867"/>
                  </a:lnTo>
                  <a:close/>
                </a:path>
              </a:pathLst>
            </a:custGeom>
            <a:solidFill>
              <a:srgbClr val="3EAAB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952188" cy="296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458373">
            <a:off x="-1790132" y="9640637"/>
            <a:ext cx="12619379" cy="2488895"/>
            <a:chOff x="0" y="0"/>
            <a:chExt cx="16825839" cy="331852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5525798" y="205119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0989279" y="392951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768071">
            <a:off x="-4776963" y="9084819"/>
            <a:ext cx="14386724" cy="2801803"/>
            <a:chOff x="0" y="0"/>
            <a:chExt cx="3789096" cy="7379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89096" cy="737923"/>
            </a:xfrm>
            <a:custGeom>
              <a:avLst/>
              <a:gdLst/>
              <a:ahLst/>
              <a:cxnLst/>
              <a:rect l="l" t="t" r="r" b="b"/>
              <a:pathLst>
                <a:path w="3789096" h="737923">
                  <a:moveTo>
                    <a:pt x="0" y="0"/>
                  </a:moveTo>
                  <a:lnTo>
                    <a:pt x="3789096" y="0"/>
                  </a:lnTo>
                  <a:lnTo>
                    <a:pt x="3789096" y="737923"/>
                  </a:lnTo>
                  <a:lnTo>
                    <a:pt x="0" y="737923"/>
                  </a:lnTo>
                  <a:close/>
                </a:path>
              </a:pathLst>
            </a:custGeom>
            <a:solidFill>
              <a:srgbClr val="12388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789096" cy="776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945594" y="460525"/>
            <a:ext cx="11876080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60"/>
              </a:lnSpc>
            </a:pPr>
            <a:r>
              <a:rPr lang="en-US" sz="9466" b="1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DIE WAHL 2025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559826" y="3208903"/>
            <a:ext cx="13166246" cy="649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55"/>
              </a:lnSpc>
            </a:pPr>
            <a:r>
              <a:rPr lang="en-US" sz="3909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2025 findet die Bundestagswahl am </a:t>
            </a:r>
            <a:r>
              <a:rPr lang="en-US" sz="3909" b="1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23. Februar </a:t>
            </a:r>
            <a:r>
              <a:rPr lang="en-US" sz="3909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statt. </a:t>
            </a:r>
          </a:p>
        </p:txBody>
      </p:sp>
      <p:sp>
        <p:nvSpPr>
          <p:cNvPr id="7" name="Freeform 7"/>
          <p:cNvSpPr/>
          <p:nvPr/>
        </p:nvSpPr>
        <p:spPr>
          <a:xfrm>
            <a:off x="-1409619" y="1696254"/>
            <a:ext cx="6710428" cy="8248093"/>
          </a:xfrm>
          <a:custGeom>
            <a:avLst/>
            <a:gdLst/>
            <a:ahLst/>
            <a:cxnLst/>
            <a:rect l="l" t="t" r="r" b="b"/>
            <a:pathLst>
              <a:path w="6710428" h="8248093">
                <a:moveTo>
                  <a:pt x="0" y="0"/>
                </a:moveTo>
                <a:lnTo>
                  <a:pt x="6710427" y="0"/>
                </a:lnTo>
                <a:lnTo>
                  <a:pt x="6710427" y="8248094"/>
                </a:lnTo>
                <a:lnTo>
                  <a:pt x="0" y="8248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87672"/>
            </a:stretch>
          </a:blipFill>
        </p:spPr>
      </p:sp>
      <p:sp>
        <p:nvSpPr>
          <p:cNvPr id="8" name="Freeform 8"/>
          <p:cNvSpPr/>
          <p:nvPr/>
        </p:nvSpPr>
        <p:spPr>
          <a:xfrm rot="458373">
            <a:off x="9113442" y="-1790985"/>
            <a:ext cx="4377420" cy="2194182"/>
          </a:xfrm>
          <a:custGeom>
            <a:avLst/>
            <a:gdLst/>
            <a:ahLst/>
            <a:cxnLst/>
            <a:rect l="l" t="t" r="r" b="b"/>
            <a:pathLst>
              <a:path w="4377420" h="2194182">
                <a:moveTo>
                  <a:pt x="0" y="0"/>
                </a:moveTo>
                <a:lnTo>
                  <a:pt x="4377420" y="0"/>
                </a:lnTo>
                <a:lnTo>
                  <a:pt x="4377420" y="2194182"/>
                </a:lnTo>
                <a:lnTo>
                  <a:pt x="0" y="2194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458373">
            <a:off x="13200554" y="-1087559"/>
            <a:ext cx="4377420" cy="2194182"/>
          </a:xfrm>
          <a:custGeom>
            <a:avLst/>
            <a:gdLst/>
            <a:ahLst/>
            <a:cxnLst/>
            <a:rect l="l" t="t" r="r" b="b"/>
            <a:pathLst>
              <a:path w="4377420" h="2194182">
                <a:moveTo>
                  <a:pt x="0" y="0"/>
                </a:moveTo>
                <a:lnTo>
                  <a:pt x="4377420" y="0"/>
                </a:lnTo>
                <a:lnTo>
                  <a:pt x="4377420" y="2194182"/>
                </a:lnTo>
                <a:lnTo>
                  <a:pt x="0" y="2194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58373">
            <a:off x="17243067" y="-403197"/>
            <a:ext cx="4377420" cy="2194182"/>
          </a:xfrm>
          <a:custGeom>
            <a:avLst/>
            <a:gdLst/>
            <a:ahLst/>
            <a:cxnLst/>
            <a:rect l="l" t="t" r="r" b="b"/>
            <a:pathLst>
              <a:path w="4377420" h="2194182">
                <a:moveTo>
                  <a:pt x="0" y="0"/>
                </a:moveTo>
                <a:lnTo>
                  <a:pt x="4377420" y="0"/>
                </a:lnTo>
                <a:lnTo>
                  <a:pt x="4377420" y="2194182"/>
                </a:lnTo>
                <a:lnTo>
                  <a:pt x="0" y="2194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7090834" y="9139909"/>
            <a:ext cx="635238" cy="63523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388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66FFCC"/>
                  </a:solidFill>
                  <a:latin typeface="Open Sauce"/>
                  <a:ea typeface="Open Sauce"/>
                  <a:cs typeface="Open Sauce"/>
                  <a:sym typeface="Open Sauce"/>
                </a:rPr>
                <a:t>11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1504978" y="1034952"/>
            <a:ext cx="1980559" cy="1727696"/>
          </a:xfrm>
          <a:custGeom>
            <a:avLst/>
            <a:gdLst/>
            <a:ahLst/>
            <a:cxnLst/>
            <a:rect l="l" t="t" r="r" b="b"/>
            <a:pathLst>
              <a:path w="1980559" h="1727696">
                <a:moveTo>
                  <a:pt x="0" y="0"/>
                </a:moveTo>
                <a:lnTo>
                  <a:pt x="1980559" y="0"/>
                </a:lnTo>
                <a:lnTo>
                  <a:pt x="1980559" y="1727696"/>
                </a:lnTo>
                <a:lnTo>
                  <a:pt x="0" y="17276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6699" r="-16699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7862165" y="-315444"/>
            <a:ext cx="3615339" cy="11101557"/>
            <a:chOff x="0" y="0"/>
            <a:chExt cx="952188" cy="292386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52188" cy="2923867"/>
            </a:xfrm>
            <a:custGeom>
              <a:avLst/>
              <a:gdLst/>
              <a:ahLst/>
              <a:cxnLst/>
              <a:rect l="l" t="t" r="r" b="b"/>
              <a:pathLst>
                <a:path w="952188" h="2923867">
                  <a:moveTo>
                    <a:pt x="0" y="0"/>
                  </a:moveTo>
                  <a:lnTo>
                    <a:pt x="952188" y="0"/>
                  </a:lnTo>
                  <a:lnTo>
                    <a:pt x="952188" y="2923867"/>
                  </a:lnTo>
                  <a:lnTo>
                    <a:pt x="0" y="2923867"/>
                  </a:lnTo>
                  <a:close/>
                </a:path>
              </a:pathLst>
            </a:custGeom>
            <a:solidFill>
              <a:srgbClr val="12388B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952188" cy="296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50135" y="2565030"/>
            <a:ext cx="1976697" cy="1292902"/>
          </a:xfrm>
          <a:custGeom>
            <a:avLst/>
            <a:gdLst/>
            <a:ahLst/>
            <a:cxnLst/>
            <a:rect l="l" t="t" r="r" b="b"/>
            <a:pathLst>
              <a:path w="1976697" h="1292902">
                <a:moveTo>
                  <a:pt x="0" y="0"/>
                </a:moveTo>
                <a:lnTo>
                  <a:pt x="1976697" y="0"/>
                </a:lnTo>
                <a:lnTo>
                  <a:pt x="1976697" y="1292902"/>
                </a:lnTo>
                <a:lnTo>
                  <a:pt x="0" y="12929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5677911" y="4243513"/>
            <a:ext cx="11654132" cy="5319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67"/>
              </a:lnSpc>
            </a:pPr>
            <a:r>
              <a:rPr lang="en-US" sz="2888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Wählen dürfen alle, die...</a:t>
            </a:r>
          </a:p>
          <a:p>
            <a:pPr algn="l">
              <a:lnSpc>
                <a:spcPts val="6267"/>
              </a:lnSpc>
            </a:pPr>
            <a:r>
              <a:rPr lang="en-US" sz="2888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... mindestens 18 Jahre alt sind</a:t>
            </a:r>
          </a:p>
          <a:p>
            <a:pPr algn="l">
              <a:lnSpc>
                <a:spcPts val="6267"/>
              </a:lnSpc>
            </a:pPr>
            <a:r>
              <a:rPr lang="en-US" sz="2888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… die deutsche Staatsangehörigkeit haben</a:t>
            </a:r>
          </a:p>
          <a:p>
            <a:pPr algn="l">
              <a:lnSpc>
                <a:spcPts val="6267"/>
              </a:lnSpc>
            </a:pPr>
            <a:r>
              <a:rPr lang="en-US" sz="2888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… 3 Monate vor der Wahl einen Wohnsitz in Deutschland haben</a:t>
            </a:r>
          </a:p>
          <a:p>
            <a:pPr algn="l">
              <a:lnSpc>
                <a:spcPts val="6267"/>
              </a:lnSpc>
            </a:pPr>
            <a:endParaRPr lang="en-US" sz="2888">
              <a:solidFill>
                <a:srgbClr val="12388B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6267"/>
              </a:lnSpc>
            </a:pPr>
            <a:r>
              <a:rPr lang="en-US" sz="2888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</a:p>
          <a:p>
            <a:pPr algn="l">
              <a:lnSpc>
                <a:spcPts val="3956"/>
              </a:lnSpc>
            </a:pPr>
            <a:endParaRPr lang="en-US" sz="2888">
              <a:solidFill>
                <a:srgbClr val="12388B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B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58373">
            <a:off x="9113442" y="-1790985"/>
            <a:ext cx="4377420" cy="2194182"/>
          </a:xfrm>
          <a:custGeom>
            <a:avLst/>
            <a:gdLst/>
            <a:ahLst/>
            <a:cxnLst/>
            <a:rect l="l" t="t" r="r" b="b"/>
            <a:pathLst>
              <a:path w="4377420" h="2194182">
                <a:moveTo>
                  <a:pt x="0" y="0"/>
                </a:moveTo>
                <a:lnTo>
                  <a:pt x="4377420" y="0"/>
                </a:lnTo>
                <a:lnTo>
                  <a:pt x="4377420" y="2194182"/>
                </a:lnTo>
                <a:lnTo>
                  <a:pt x="0" y="2194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58373">
            <a:off x="13200554" y="-1087559"/>
            <a:ext cx="4377420" cy="2194182"/>
          </a:xfrm>
          <a:custGeom>
            <a:avLst/>
            <a:gdLst/>
            <a:ahLst/>
            <a:cxnLst/>
            <a:rect l="l" t="t" r="r" b="b"/>
            <a:pathLst>
              <a:path w="4377420" h="2194182">
                <a:moveTo>
                  <a:pt x="0" y="0"/>
                </a:moveTo>
                <a:lnTo>
                  <a:pt x="4377420" y="0"/>
                </a:lnTo>
                <a:lnTo>
                  <a:pt x="4377420" y="2194182"/>
                </a:lnTo>
                <a:lnTo>
                  <a:pt x="0" y="2194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58373">
            <a:off x="17243067" y="-403197"/>
            <a:ext cx="4377420" cy="2194182"/>
          </a:xfrm>
          <a:custGeom>
            <a:avLst/>
            <a:gdLst/>
            <a:ahLst/>
            <a:cxnLst/>
            <a:rect l="l" t="t" r="r" b="b"/>
            <a:pathLst>
              <a:path w="4377420" h="2194182">
                <a:moveTo>
                  <a:pt x="0" y="0"/>
                </a:moveTo>
                <a:lnTo>
                  <a:pt x="4377420" y="0"/>
                </a:lnTo>
                <a:lnTo>
                  <a:pt x="4377420" y="2194182"/>
                </a:lnTo>
                <a:lnTo>
                  <a:pt x="0" y="2194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7862165" y="-315444"/>
            <a:ext cx="3615339" cy="11101557"/>
            <a:chOff x="0" y="0"/>
            <a:chExt cx="952188" cy="29238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52188" cy="2923867"/>
            </a:xfrm>
            <a:custGeom>
              <a:avLst/>
              <a:gdLst/>
              <a:ahLst/>
              <a:cxnLst/>
              <a:rect l="l" t="t" r="r" b="b"/>
              <a:pathLst>
                <a:path w="952188" h="2923867">
                  <a:moveTo>
                    <a:pt x="0" y="0"/>
                  </a:moveTo>
                  <a:lnTo>
                    <a:pt x="952188" y="0"/>
                  </a:lnTo>
                  <a:lnTo>
                    <a:pt x="952188" y="2923867"/>
                  </a:lnTo>
                  <a:lnTo>
                    <a:pt x="0" y="2923867"/>
                  </a:lnTo>
                  <a:close/>
                </a:path>
              </a:pathLst>
            </a:custGeom>
            <a:solidFill>
              <a:srgbClr val="EDEFF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52188" cy="296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905998" y="880577"/>
            <a:ext cx="1980559" cy="1727696"/>
          </a:xfrm>
          <a:custGeom>
            <a:avLst/>
            <a:gdLst/>
            <a:ahLst/>
            <a:cxnLst/>
            <a:rect l="l" t="t" r="r" b="b"/>
            <a:pathLst>
              <a:path w="1980559" h="1727696">
                <a:moveTo>
                  <a:pt x="0" y="0"/>
                </a:moveTo>
                <a:lnTo>
                  <a:pt x="1980559" y="0"/>
                </a:lnTo>
                <a:lnTo>
                  <a:pt x="1980559" y="1727696"/>
                </a:lnTo>
                <a:lnTo>
                  <a:pt x="0" y="17276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6699" r="-16699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92491" y="-315444"/>
            <a:ext cx="16503017" cy="10541302"/>
            <a:chOff x="0" y="0"/>
            <a:chExt cx="22004023" cy="1405507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004023" cy="14055070"/>
            </a:xfrm>
            <a:custGeom>
              <a:avLst/>
              <a:gdLst/>
              <a:ahLst/>
              <a:cxnLst/>
              <a:rect l="l" t="t" r="r" b="b"/>
              <a:pathLst>
                <a:path w="22004023" h="14055070">
                  <a:moveTo>
                    <a:pt x="0" y="0"/>
                  </a:moveTo>
                  <a:lnTo>
                    <a:pt x="22004023" y="0"/>
                  </a:lnTo>
                  <a:lnTo>
                    <a:pt x="22004023" y="14055070"/>
                  </a:lnTo>
                  <a:lnTo>
                    <a:pt x="0" y="140550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744204" y="6038274"/>
              <a:ext cx="5090577" cy="1978521"/>
              <a:chOff x="0" y="0"/>
              <a:chExt cx="883787" cy="34349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83787" cy="343496"/>
              </a:xfrm>
              <a:custGeom>
                <a:avLst/>
                <a:gdLst/>
                <a:ahLst/>
                <a:cxnLst/>
                <a:rect l="l" t="t" r="r" b="b"/>
                <a:pathLst>
                  <a:path w="883787" h="343496">
                    <a:moveTo>
                      <a:pt x="0" y="0"/>
                    </a:moveTo>
                    <a:lnTo>
                      <a:pt x="883787" y="0"/>
                    </a:lnTo>
                    <a:lnTo>
                      <a:pt x="883787" y="343496"/>
                    </a:lnTo>
                    <a:lnTo>
                      <a:pt x="0" y="343496"/>
                    </a:lnTo>
                    <a:close/>
                  </a:path>
                </a:pathLst>
              </a:custGeom>
              <a:solidFill>
                <a:srgbClr val="1ABFB3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883787" cy="3911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5473179" y="4518204"/>
              <a:ext cx="433851" cy="1978521"/>
              <a:chOff x="0" y="0"/>
              <a:chExt cx="75322" cy="34349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75322" cy="343496"/>
              </a:xfrm>
              <a:custGeom>
                <a:avLst/>
                <a:gdLst/>
                <a:ahLst/>
                <a:cxnLst/>
                <a:rect l="l" t="t" r="r" b="b"/>
                <a:pathLst>
                  <a:path w="75322" h="343496">
                    <a:moveTo>
                      <a:pt x="0" y="0"/>
                    </a:moveTo>
                    <a:lnTo>
                      <a:pt x="75322" y="0"/>
                    </a:lnTo>
                    <a:lnTo>
                      <a:pt x="75322" y="343496"/>
                    </a:lnTo>
                    <a:lnTo>
                      <a:pt x="0" y="343496"/>
                    </a:lnTo>
                    <a:close/>
                  </a:path>
                </a:pathLst>
              </a:custGeom>
              <a:solidFill>
                <a:srgbClr val="1ABFB3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75322" cy="3911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2064945">
              <a:off x="5302384" y="5485412"/>
              <a:ext cx="341589" cy="1354920"/>
              <a:chOff x="0" y="0"/>
              <a:chExt cx="59304" cy="235231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59304" cy="235231"/>
              </a:xfrm>
              <a:custGeom>
                <a:avLst/>
                <a:gdLst/>
                <a:ahLst/>
                <a:cxnLst/>
                <a:rect l="l" t="t" r="r" b="b"/>
                <a:pathLst>
                  <a:path w="59304" h="235231">
                    <a:moveTo>
                      <a:pt x="0" y="0"/>
                    </a:moveTo>
                    <a:lnTo>
                      <a:pt x="59304" y="0"/>
                    </a:lnTo>
                    <a:lnTo>
                      <a:pt x="59304" y="235231"/>
                    </a:lnTo>
                    <a:lnTo>
                      <a:pt x="0" y="235231"/>
                    </a:lnTo>
                    <a:close/>
                  </a:path>
                </a:pathLst>
              </a:custGeom>
              <a:solidFill>
                <a:srgbClr val="1ABFB3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47625"/>
                <a:ext cx="59304" cy="2828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17090834" y="9139909"/>
            <a:ext cx="635238" cy="635238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EFF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60666A"/>
                  </a:solidFill>
                  <a:latin typeface="Open Sauce"/>
                  <a:ea typeface="Open Sauce"/>
                  <a:cs typeface="Open Sauce"/>
                  <a:sym typeface="Open Sauce"/>
                </a:rPr>
                <a:t>12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 rot="768071">
            <a:off x="-5374327" y="9243303"/>
            <a:ext cx="14386724" cy="2801803"/>
            <a:chOff x="0" y="0"/>
            <a:chExt cx="3789096" cy="73792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789096" cy="737923"/>
            </a:xfrm>
            <a:custGeom>
              <a:avLst/>
              <a:gdLst/>
              <a:ahLst/>
              <a:cxnLst/>
              <a:rect l="l" t="t" r="r" b="b"/>
              <a:pathLst>
                <a:path w="3789096" h="737923">
                  <a:moveTo>
                    <a:pt x="0" y="0"/>
                  </a:moveTo>
                  <a:lnTo>
                    <a:pt x="3789096" y="0"/>
                  </a:lnTo>
                  <a:lnTo>
                    <a:pt x="3789096" y="737923"/>
                  </a:lnTo>
                  <a:lnTo>
                    <a:pt x="0" y="737923"/>
                  </a:lnTo>
                  <a:close/>
                </a:path>
              </a:pathLst>
            </a:custGeom>
            <a:solidFill>
              <a:srgbClr val="EDEFF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3789096" cy="776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-385479" y="10061831"/>
            <a:ext cx="10083127" cy="164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"/>
              </a:lnSpc>
            </a:pPr>
            <a:r>
              <a:rPr lang="en-US" sz="959">
                <a:solidFill>
                  <a:srgbClr val="60666A"/>
                </a:solidFill>
                <a:latin typeface="Open Sauce"/>
                <a:ea typeface="Open Sauce"/>
                <a:cs typeface="Open Sauce"/>
                <a:sym typeface="Open Sauce"/>
              </a:rPr>
              <a:t>Bild: https://demokratie.niedersachsen.de/startseite/themen/politik_in_niedersachsen/wahlen_in_niedersachsen/die-funf-wahlprinzipien-164663.html </a:t>
            </a:r>
          </a:p>
        </p:txBody>
      </p:sp>
      <p:grpSp>
        <p:nvGrpSpPr>
          <p:cNvPr id="27" name="Group 27"/>
          <p:cNvGrpSpPr/>
          <p:nvPr/>
        </p:nvGrpSpPr>
        <p:grpSpPr>
          <a:xfrm rot="1441731">
            <a:off x="11552476" y="-215747"/>
            <a:ext cx="12619379" cy="2488895"/>
            <a:chOff x="0" y="0"/>
            <a:chExt cx="16825839" cy="331852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5525798" y="205119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10989279" y="392951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18459" y="9463468"/>
            <a:ext cx="19343209" cy="2801803"/>
            <a:chOff x="0" y="0"/>
            <a:chExt cx="5094508" cy="7379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94508" cy="737923"/>
            </a:xfrm>
            <a:custGeom>
              <a:avLst/>
              <a:gdLst/>
              <a:ahLst/>
              <a:cxnLst/>
              <a:rect l="l" t="t" r="r" b="b"/>
              <a:pathLst>
                <a:path w="5094508" h="737923">
                  <a:moveTo>
                    <a:pt x="0" y="0"/>
                  </a:moveTo>
                  <a:lnTo>
                    <a:pt x="5094508" y="0"/>
                  </a:lnTo>
                  <a:lnTo>
                    <a:pt x="5094508" y="737923"/>
                  </a:lnTo>
                  <a:lnTo>
                    <a:pt x="0" y="737923"/>
                  </a:lnTo>
                  <a:close/>
                </a:path>
              </a:pathLst>
            </a:custGeom>
            <a:solidFill>
              <a:srgbClr val="6683A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94508" cy="776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03915" y="9064521"/>
            <a:ext cx="635238" cy="63523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F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12388B"/>
                  </a:solidFill>
                  <a:latin typeface="Open Sauce"/>
                  <a:ea typeface="Open Sauce"/>
                  <a:cs typeface="Open Sauce"/>
                  <a:sym typeface="Open Sauce"/>
                </a:rPr>
                <a:t>13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-1047851" y="6221068"/>
            <a:ext cx="3307934" cy="4065932"/>
          </a:xfrm>
          <a:custGeom>
            <a:avLst/>
            <a:gdLst/>
            <a:ahLst/>
            <a:cxnLst/>
            <a:rect l="l" t="t" r="r" b="b"/>
            <a:pathLst>
              <a:path w="3307934" h="4065932">
                <a:moveTo>
                  <a:pt x="0" y="0"/>
                </a:moveTo>
                <a:lnTo>
                  <a:pt x="3307933" y="0"/>
                </a:lnTo>
                <a:lnTo>
                  <a:pt x="3307933" y="4065932"/>
                </a:lnTo>
                <a:lnTo>
                  <a:pt x="0" y="40659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8767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016688" y="7692014"/>
            <a:ext cx="2187227" cy="1566286"/>
          </a:xfrm>
          <a:custGeom>
            <a:avLst/>
            <a:gdLst/>
            <a:ahLst/>
            <a:cxnLst/>
            <a:rect l="l" t="t" r="r" b="b"/>
            <a:pathLst>
              <a:path w="2187227" h="1566286">
                <a:moveTo>
                  <a:pt x="0" y="0"/>
                </a:moveTo>
                <a:lnTo>
                  <a:pt x="2187227" y="0"/>
                </a:lnTo>
                <a:lnTo>
                  <a:pt x="2187227" y="1566286"/>
                </a:lnTo>
                <a:lnTo>
                  <a:pt x="0" y="15662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912525">
            <a:off x="8402632" y="2252995"/>
            <a:ext cx="1672552" cy="1786437"/>
          </a:xfrm>
          <a:custGeom>
            <a:avLst/>
            <a:gdLst/>
            <a:ahLst/>
            <a:cxnLst/>
            <a:rect l="l" t="t" r="r" b="b"/>
            <a:pathLst>
              <a:path w="1672552" h="1786437">
                <a:moveTo>
                  <a:pt x="0" y="0"/>
                </a:moveTo>
                <a:lnTo>
                  <a:pt x="1672552" y="0"/>
                </a:lnTo>
                <a:lnTo>
                  <a:pt x="1672552" y="1786437"/>
                </a:lnTo>
                <a:lnTo>
                  <a:pt x="0" y="17864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458373">
            <a:off x="10074039" y="-1177683"/>
            <a:ext cx="12619379" cy="2488895"/>
            <a:chOff x="0" y="0"/>
            <a:chExt cx="16825839" cy="331852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5525798" y="205119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58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0989279" y="392951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 rot="396509">
            <a:off x="15971837" y="1227273"/>
            <a:ext cx="1984301" cy="2690578"/>
          </a:xfrm>
          <a:custGeom>
            <a:avLst/>
            <a:gdLst/>
            <a:ahLst/>
            <a:cxnLst/>
            <a:rect l="l" t="t" r="r" b="b"/>
            <a:pathLst>
              <a:path w="1984301" h="2690578">
                <a:moveTo>
                  <a:pt x="0" y="0"/>
                </a:moveTo>
                <a:lnTo>
                  <a:pt x="1984301" y="0"/>
                </a:lnTo>
                <a:lnTo>
                  <a:pt x="1984301" y="2690578"/>
                </a:lnTo>
                <a:lnTo>
                  <a:pt x="0" y="26905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383729" y="5235032"/>
            <a:ext cx="782983" cy="782983"/>
          </a:xfrm>
          <a:custGeom>
            <a:avLst/>
            <a:gdLst/>
            <a:ahLst/>
            <a:cxnLst/>
            <a:rect l="l" t="t" r="r" b="b"/>
            <a:pathLst>
              <a:path w="782983" h="782983">
                <a:moveTo>
                  <a:pt x="0" y="0"/>
                </a:moveTo>
                <a:lnTo>
                  <a:pt x="782983" y="0"/>
                </a:lnTo>
                <a:lnTo>
                  <a:pt x="782983" y="782983"/>
                </a:lnTo>
                <a:lnTo>
                  <a:pt x="0" y="7829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762595" y="2736881"/>
            <a:ext cx="6781388" cy="6514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0"/>
              </a:lnSpc>
            </a:pPr>
            <a:r>
              <a:rPr lang="en-US" sz="2642" b="1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Die Zweitstimme ist die wichtigere Stimme.</a:t>
            </a:r>
          </a:p>
          <a:p>
            <a:pPr algn="l">
              <a:lnSpc>
                <a:spcPts val="3700"/>
              </a:lnSpc>
            </a:pPr>
            <a:endParaRPr lang="en-US" sz="2642" b="1">
              <a:solidFill>
                <a:srgbClr val="12388B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marL="570622" lvl="1" indent="-285311" algn="l">
              <a:lnSpc>
                <a:spcPts val="3700"/>
              </a:lnSpc>
              <a:buFont typeface="Arial"/>
              <a:buChar char="•"/>
            </a:pPr>
            <a:r>
              <a:rPr lang="en-US" sz="2642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Sie entscheidet, wie viele Sitze eine Partei im Bundestag bekommt.</a:t>
            </a:r>
          </a:p>
          <a:p>
            <a:pPr algn="l">
              <a:lnSpc>
                <a:spcPts val="3700"/>
              </a:lnSpc>
            </a:pPr>
            <a:endParaRPr lang="en-US" sz="2642">
              <a:solidFill>
                <a:srgbClr val="12388B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570622" lvl="1" indent="-285311" algn="l">
              <a:lnSpc>
                <a:spcPts val="3700"/>
              </a:lnSpc>
              <a:buFont typeface="Arial"/>
              <a:buChar char="•"/>
            </a:pPr>
            <a:r>
              <a:rPr lang="en-US" sz="2642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Wenn eine Partei z. B. 20 % der Zweitstimmen bekommt, stellt sie auch 20 % der Abgeordneten.</a:t>
            </a:r>
          </a:p>
          <a:p>
            <a:pPr algn="l">
              <a:lnSpc>
                <a:spcPts val="3700"/>
              </a:lnSpc>
            </a:pPr>
            <a:endParaRPr lang="en-US" sz="2642">
              <a:solidFill>
                <a:srgbClr val="12388B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570622" lvl="1" indent="-285311" algn="l">
              <a:lnSpc>
                <a:spcPts val="3700"/>
              </a:lnSpc>
              <a:buFont typeface="Arial"/>
              <a:buChar char="•"/>
            </a:pPr>
            <a:r>
              <a:rPr lang="en-US" sz="2642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Du wählst hier die Parteiliste, die von der Partei vorher festgelegt wurde. Du kannst sie nicht ändern.</a:t>
            </a:r>
          </a:p>
          <a:p>
            <a:pPr algn="l">
              <a:lnSpc>
                <a:spcPts val="3700"/>
              </a:lnSpc>
            </a:pPr>
            <a:endParaRPr lang="en-US" sz="2642">
              <a:solidFill>
                <a:srgbClr val="12388B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141782" y="553262"/>
            <a:ext cx="15822206" cy="201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0"/>
              </a:lnSpc>
            </a:pPr>
            <a:r>
              <a:rPr lang="en-US" sz="5375" b="1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BUNDESTAGSWAHL EINFACH ERKLÄRT</a:t>
            </a:r>
          </a:p>
          <a:p>
            <a:pPr algn="ctr">
              <a:lnSpc>
                <a:spcPts val="9450"/>
              </a:lnSpc>
            </a:pPr>
            <a:endParaRPr lang="en-US" sz="5375" b="1">
              <a:solidFill>
                <a:srgbClr val="12388B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751779" y="2736881"/>
            <a:ext cx="6781388" cy="5581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0"/>
              </a:lnSpc>
            </a:pPr>
            <a:r>
              <a:rPr lang="en-US" sz="2642" b="1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Die Erststimme:</a:t>
            </a:r>
          </a:p>
          <a:p>
            <a:pPr algn="l">
              <a:lnSpc>
                <a:spcPts val="3700"/>
              </a:lnSpc>
            </a:pPr>
            <a:endParaRPr lang="en-US" sz="2642" b="1">
              <a:solidFill>
                <a:srgbClr val="12388B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marL="570622" lvl="1" indent="-285311" algn="l">
              <a:lnSpc>
                <a:spcPts val="3700"/>
              </a:lnSpc>
              <a:buFont typeface="Arial"/>
              <a:buChar char="•"/>
            </a:pPr>
            <a:r>
              <a:rPr lang="en-US" sz="2642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Damit wählst du eine Person aus deinem Wahlkreis.</a:t>
            </a:r>
          </a:p>
          <a:p>
            <a:pPr algn="l">
              <a:lnSpc>
                <a:spcPts val="3700"/>
              </a:lnSpc>
            </a:pPr>
            <a:endParaRPr lang="en-US" sz="2642">
              <a:solidFill>
                <a:srgbClr val="12388B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570622" lvl="1" indent="-285311" algn="l">
              <a:lnSpc>
                <a:spcPts val="3700"/>
              </a:lnSpc>
              <a:buFont typeface="Arial"/>
              <a:buChar char="•"/>
            </a:pPr>
            <a:r>
              <a:rPr lang="en-US" sz="2642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Aber: Wegen der Wahlrechtsreform kommen nicht alle Wahlkreis-Sieger automatisch ins Parlament.</a:t>
            </a:r>
          </a:p>
          <a:p>
            <a:pPr algn="l">
              <a:lnSpc>
                <a:spcPts val="3700"/>
              </a:lnSpc>
            </a:pPr>
            <a:endParaRPr lang="en-US" sz="2642">
              <a:solidFill>
                <a:srgbClr val="12388B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570622" lvl="1" indent="-285311" algn="l">
              <a:lnSpc>
                <a:spcPts val="3700"/>
              </a:lnSpc>
              <a:buFont typeface="Arial"/>
              <a:buChar char="•"/>
            </a:pPr>
            <a:r>
              <a:rPr lang="en-US" sz="2642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Der Bundestag ist jetzt auf genau 630 Abgeordnete begrenzt.</a:t>
            </a:r>
          </a:p>
          <a:p>
            <a:pPr algn="l">
              <a:lnSpc>
                <a:spcPts val="3700"/>
              </a:lnSpc>
            </a:pPr>
            <a:endParaRPr lang="en-US" sz="2642">
              <a:solidFill>
                <a:srgbClr val="12388B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572131" y="1448579"/>
            <a:ext cx="11143738" cy="42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570" b="1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Bei der Bundestagswahl hast du zwei Stimmen:</a:t>
            </a:r>
          </a:p>
        </p:txBody>
      </p:sp>
    </p:spTree>
  </p:cSld>
  <p:clrMapOvr>
    <a:masterClrMapping/>
  </p:clrMapOvr>
  <p:transition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1540" y="9538856"/>
            <a:ext cx="19343209" cy="2801803"/>
            <a:chOff x="0" y="0"/>
            <a:chExt cx="5094508" cy="7379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94508" cy="737923"/>
            </a:xfrm>
            <a:custGeom>
              <a:avLst/>
              <a:gdLst/>
              <a:ahLst/>
              <a:cxnLst/>
              <a:rect l="l" t="t" r="r" b="b"/>
              <a:pathLst>
                <a:path w="5094508" h="737923">
                  <a:moveTo>
                    <a:pt x="0" y="0"/>
                  </a:moveTo>
                  <a:lnTo>
                    <a:pt x="5094508" y="0"/>
                  </a:lnTo>
                  <a:lnTo>
                    <a:pt x="5094508" y="737923"/>
                  </a:lnTo>
                  <a:lnTo>
                    <a:pt x="0" y="737923"/>
                  </a:lnTo>
                  <a:close/>
                </a:path>
              </a:pathLst>
            </a:custGeom>
            <a:solidFill>
              <a:srgbClr val="6683A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94508" cy="776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090834" y="9139909"/>
            <a:ext cx="635238" cy="63523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388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66FFCC"/>
                  </a:solidFill>
                  <a:latin typeface="Open Sauce"/>
                  <a:ea typeface="Open Sauce"/>
                  <a:cs typeface="Open Sauce"/>
                  <a:sym typeface="Open Sauce"/>
                </a:rPr>
                <a:t>14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299077" y="362318"/>
            <a:ext cx="7310275" cy="9095210"/>
          </a:xfrm>
          <a:custGeom>
            <a:avLst/>
            <a:gdLst/>
            <a:ahLst/>
            <a:cxnLst/>
            <a:rect l="l" t="t" r="r" b="b"/>
            <a:pathLst>
              <a:path w="7310275" h="9095210">
                <a:moveTo>
                  <a:pt x="0" y="0"/>
                </a:moveTo>
                <a:lnTo>
                  <a:pt x="7310275" y="0"/>
                </a:lnTo>
                <a:lnTo>
                  <a:pt x="7310275" y="9095210"/>
                </a:lnTo>
                <a:lnTo>
                  <a:pt x="0" y="90952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862375" y="1658412"/>
            <a:ext cx="10020967" cy="7200900"/>
            <a:chOff x="0" y="0"/>
            <a:chExt cx="13361290" cy="9601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361290" cy="9601200"/>
            </a:xfrm>
            <a:custGeom>
              <a:avLst/>
              <a:gdLst/>
              <a:ahLst/>
              <a:cxnLst/>
              <a:rect l="l" t="t" r="r" b="b"/>
              <a:pathLst>
                <a:path w="13361290" h="9601200">
                  <a:moveTo>
                    <a:pt x="0" y="0"/>
                  </a:moveTo>
                  <a:lnTo>
                    <a:pt x="13361290" y="0"/>
                  </a:lnTo>
                  <a:lnTo>
                    <a:pt x="13361290" y="9601200"/>
                  </a:lnTo>
                  <a:lnTo>
                    <a:pt x="0" y="960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5623246" y="228600"/>
            <a:ext cx="1996650" cy="1429812"/>
          </a:xfrm>
          <a:custGeom>
            <a:avLst/>
            <a:gdLst/>
            <a:ahLst/>
            <a:cxnLst/>
            <a:rect l="l" t="t" r="r" b="b"/>
            <a:pathLst>
              <a:path w="1996650" h="1429812">
                <a:moveTo>
                  <a:pt x="0" y="0"/>
                </a:moveTo>
                <a:lnTo>
                  <a:pt x="1996650" y="0"/>
                </a:lnTo>
                <a:lnTo>
                  <a:pt x="1996650" y="1429812"/>
                </a:lnTo>
                <a:lnTo>
                  <a:pt x="0" y="14298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574298">
            <a:off x="4447346" y="7540025"/>
            <a:ext cx="4195536" cy="1148528"/>
          </a:xfrm>
          <a:custGeom>
            <a:avLst/>
            <a:gdLst/>
            <a:ahLst/>
            <a:cxnLst/>
            <a:rect l="l" t="t" r="r" b="b"/>
            <a:pathLst>
              <a:path w="4195536" h="1148528">
                <a:moveTo>
                  <a:pt x="0" y="0"/>
                </a:moveTo>
                <a:lnTo>
                  <a:pt x="4195536" y="0"/>
                </a:lnTo>
                <a:lnTo>
                  <a:pt x="4195536" y="1148528"/>
                </a:lnTo>
                <a:lnTo>
                  <a:pt x="0" y="11485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TextBox 13"/>
          <p:cNvSpPr txBox="1"/>
          <p:nvPr/>
        </p:nvSpPr>
        <p:spPr>
          <a:xfrm>
            <a:off x="5908825" y="228600"/>
            <a:ext cx="6470349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30"/>
              </a:lnSpc>
            </a:pPr>
            <a:r>
              <a:rPr lang="en-US" sz="5275" b="1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WAHLKREISE</a:t>
            </a: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1540" y="9538856"/>
            <a:ext cx="19343209" cy="2801803"/>
            <a:chOff x="0" y="0"/>
            <a:chExt cx="5094508" cy="7379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94508" cy="737923"/>
            </a:xfrm>
            <a:custGeom>
              <a:avLst/>
              <a:gdLst/>
              <a:ahLst/>
              <a:cxnLst/>
              <a:rect l="l" t="t" r="r" b="b"/>
              <a:pathLst>
                <a:path w="5094508" h="737923">
                  <a:moveTo>
                    <a:pt x="0" y="0"/>
                  </a:moveTo>
                  <a:lnTo>
                    <a:pt x="5094508" y="0"/>
                  </a:lnTo>
                  <a:lnTo>
                    <a:pt x="5094508" y="737923"/>
                  </a:lnTo>
                  <a:lnTo>
                    <a:pt x="0" y="737923"/>
                  </a:lnTo>
                  <a:close/>
                </a:path>
              </a:pathLst>
            </a:custGeom>
            <a:solidFill>
              <a:srgbClr val="66FF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94508" cy="776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090834" y="9139909"/>
            <a:ext cx="635238" cy="63523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64FA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66FFCC"/>
                  </a:solidFill>
                  <a:latin typeface="Open Sauce"/>
                  <a:ea typeface="Open Sauce"/>
                  <a:cs typeface="Open Sauce"/>
                  <a:sym typeface="Open Sauce"/>
                </a:rPr>
                <a:t>16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5425061" y="475642"/>
            <a:ext cx="2301011" cy="1505026"/>
          </a:xfrm>
          <a:custGeom>
            <a:avLst/>
            <a:gdLst/>
            <a:ahLst/>
            <a:cxnLst/>
            <a:rect l="l" t="t" r="r" b="b"/>
            <a:pathLst>
              <a:path w="2301011" h="1505026">
                <a:moveTo>
                  <a:pt x="0" y="0"/>
                </a:moveTo>
                <a:lnTo>
                  <a:pt x="2301010" y="0"/>
                </a:lnTo>
                <a:lnTo>
                  <a:pt x="2301010" y="1505026"/>
                </a:lnTo>
                <a:lnTo>
                  <a:pt x="0" y="1505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856948" y="-963958"/>
            <a:ext cx="18009324" cy="12564645"/>
          </a:xfrm>
          <a:custGeom>
            <a:avLst/>
            <a:gdLst/>
            <a:ahLst/>
            <a:cxnLst/>
            <a:rect l="l" t="t" r="r" b="b"/>
            <a:pathLst>
              <a:path w="18009324" h="12564645">
                <a:moveTo>
                  <a:pt x="0" y="0"/>
                </a:moveTo>
                <a:lnTo>
                  <a:pt x="18009325" y="0"/>
                </a:lnTo>
                <a:lnTo>
                  <a:pt x="18009325" y="12564645"/>
                </a:lnTo>
                <a:lnTo>
                  <a:pt x="0" y="12564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2015" y="4351655"/>
            <a:ext cx="5147146" cy="5935345"/>
          </a:xfrm>
          <a:custGeom>
            <a:avLst/>
            <a:gdLst/>
            <a:ahLst/>
            <a:cxnLst/>
            <a:rect l="l" t="t" r="r" b="b"/>
            <a:pathLst>
              <a:path w="5147146" h="5935345">
                <a:moveTo>
                  <a:pt x="0" y="0"/>
                </a:moveTo>
                <a:lnTo>
                  <a:pt x="5147147" y="0"/>
                </a:lnTo>
                <a:lnTo>
                  <a:pt x="5147147" y="5935345"/>
                </a:lnTo>
                <a:lnTo>
                  <a:pt x="0" y="59353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69882"/>
            </a:stretch>
          </a:blipFill>
        </p:spPr>
      </p:sp>
    </p:spTree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7817" y="0"/>
            <a:ext cx="3615339" cy="11101557"/>
            <a:chOff x="0" y="0"/>
            <a:chExt cx="952188" cy="29238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2188" cy="2923867"/>
            </a:xfrm>
            <a:custGeom>
              <a:avLst/>
              <a:gdLst/>
              <a:ahLst/>
              <a:cxnLst/>
              <a:rect l="l" t="t" r="r" b="b"/>
              <a:pathLst>
                <a:path w="952188" h="2923867">
                  <a:moveTo>
                    <a:pt x="0" y="0"/>
                  </a:moveTo>
                  <a:lnTo>
                    <a:pt x="952188" y="0"/>
                  </a:lnTo>
                  <a:lnTo>
                    <a:pt x="952188" y="2923867"/>
                  </a:lnTo>
                  <a:lnTo>
                    <a:pt x="0" y="2923867"/>
                  </a:lnTo>
                  <a:close/>
                </a:path>
              </a:pathLst>
            </a:custGeom>
            <a:solidFill>
              <a:srgbClr val="6683A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52188" cy="296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9737198">
            <a:off x="10605046" y="5017059"/>
            <a:ext cx="2503577" cy="3204579"/>
          </a:xfrm>
          <a:custGeom>
            <a:avLst/>
            <a:gdLst/>
            <a:ahLst/>
            <a:cxnLst/>
            <a:rect l="l" t="t" r="r" b="b"/>
            <a:pathLst>
              <a:path w="2503577" h="3204579">
                <a:moveTo>
                  <a:pt x="0" y="0"/>
                </a:moveTo>
                <a:lnTo>
                  <a:pt x="2503577" y="0"/>
                </a:lnTo>
                <a:lnTo>
                  <a:pt x="2503577" y="3204579"/>
                </a:lnTo>
                <a:lnTo>
                  <a:pt x="0" y="3204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120816" y="4001445"/>
            <a:ext cx="1404636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https://www.u18.org/filme</a:t>
            </a:r>
          </a:p>
        </p:txBody>
      </p:sp>
      <p:grpSp>
        <p:nvGrpSpPr>
          <p:cNvPr id="7" name="Group 7"/>
          <p:cNvGrpSpPr/>
          <p:nvPr/>
        </p:nvGrpSpPr>
        <p:grpSpPr>
          <a:xfrm rot="458373">
            <a:off x="11207506" y="-756529"/>
            <a:ext cx="12619379" cy="2488895"/>
            <a:chOff x="0" y="0"/>
            <a:chExt cx="16825839" cy="331852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5525798" y="205119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0989279" y="392951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765602" y="207726"/>
            <a:ext cx="16960469" cy="3107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459"/>
              </a:lnSpc>
            </a:pPr>
            <a:r>
              <a:rPr lang="en-US" sz="8899" b="1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OK, aber was jucken mich </a:t>
            </a:r>
          </a:p>
          <a:p>
            <a:pPr algn="l">
              <a:lnSpc>
                <a:spcPts val="12459"/>
              </a:lnSpc>
            </a:pPr>
            <a:r>
              <a:rPr lang="en-US" sz="8899" b="1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jetzt schon Wahlen?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7090834" y="9139909"/>
            <a:ext cx="635238" cy="635238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388B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66FFCC"/>
                  </a:solidFill>
                  <a:latin typeface="Open Sauce"/>
                  <a:ea typeface="Open Sauce"/>
                  <a:cs typeface="Open Sauce"/>
                  <a:sym typeface="Open Sauce"/>
                </a:rPr>
                <a:t>17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85267" y="6047631"/>
            <a:ext cx="3409897" cy="3409897"/>
            <a:chOff x="0" y="0"/>
            <a:chExt cx="4546529" cy="454652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546529" cy="4546529"/>
            </a:xfrm>
            <a:custGeom>
              <a:avLst/>
              <a:gdLst/>
              <a:ahLst/>
              <a:cxnLst/>
              <a:rect l="l" t="t" r="r" b="b"/>
              <a:pathLst>
                <a:path w="4546529" h="4546529">
                  <a:moveTo>
                    <a:pt x="0" y="0"/>
                  </a:moveTo>
                  <a:lnTo>
                    <a:pt x="4546529" y="0"/>
                  </a:lnTo>
                  <a:lnTo>
                    <a:pt x="4546529" y="4546529"/>
                  </a:lnTo>
                  <a:lnTo>
                    <a:pt x="0" y="4546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467521" y="4441810"/>
            <a:ext cx="5147146" cy="5935345"/>
          </a:xfrm>
          <a:custGeom>
            <a:avLst/>
            <a:gdLst/>
            <a:ahLst/>
            <a:cxnLst/>
            <a:rect l="l" t="t" r="r" b="b"/>
            <a:pathLst>
              <a:path w="5147146" h="5935345">
                <a:moveTo>
                  <a:pt x="0" y="0"/>
                </a:moveTo>
                <a:lnTo>
                  <a:pt x="5147147" y="0"/>
                </a:lnTo>
                <a:lnTo>
                  <a:pt x="5147147" y="5935345"/>
                </a:lnTo>
                <a:lnTo>
                  <a:pt x="0" y="5935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69882"/>
            </a:stretch>
          </a:blipFill>
        </p:spPr>
      </p:sp>
    </p:spTree>
  </p:cSld>
  <p:clrMapOvr>
    <a:masterClrMapping/>
  </p:clrMapOvr>
  <p:transition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01645"/>
            <a:ext cx="16615001" cy="1149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24"/>
              </a:lnSpc>
            </a:pPr>
            <a:endParaRPr/>
          </a:p>
          <a:p>
            <a:pPr algn="ctr">
              <a:lnSpc>
                <a:spcPts val="4313"/>
              </a:lnSpc>
            </a:pPr>
            <a:endParaRPr/>
          </a:p>
          <a:p>
            <a:pPr algn="ctr">
              <a:lnSpc>
                <a:spcPts val="4313"/>
              </a:lnSpc>
            </a:pPr>
            <a:endParaRPr/>
          </a:p>
          <a:p>
            <a:pPr algn="ctr">
              <a:lnSpc>
                <a:spcPts val="4593"/>
              </a:lnSpc>
            </a:pPr>
            <a:r>
              <a:rPr lang="en-US" sz="3280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Die U18-Wahl ist eine Wahl für alle unter 18 Jahren, die noch nicht offiziell wählen dürfen. Sie läuft wie die echte Wahl ab – mit Wahlzetteln und Wahllokalen.</a:t>
            </a:r>
          </a:p>
          <a:p>
            <a:pPr algn="ctr">
              <a:lnSpc>
                <a:spcPts val="4593"/>
              </a:lnSpc>
            </a:pPr>
            <a:endParaRPr lang="en-US" sz="3280">
              <a:solidFill>
                <a:srgbClr val="12388B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5993"/>
              </a:lnSpc>
            </a:pPr>
            <a:r>
              <a:rPr lang="en-US" sz="4280" b="1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Warum gibt es sie?</a:t>
            </a:r>
          </a:p>
          <a:p>
            <a:pPr algn="ctr">
              <a:lnSpc>
                <a:spcPts val="4593"/>
              </a:lnSpc>
            </a:pPr>
            <a:endParaRPr lang="en-US" sz="4280" b="1">
              <a:solidFill>
                <a:srgbClr val="12388B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marL="708328" lvl="1" indent="-354164" algn="l">
              <a:lnSpc>
                <a:spcPts val="4593"/>
              </a:lnSpc>
              <a:buFont typeface="Arial"/>
              <a:buChar char="•"/>
            </a:pPr>
            <a:r>
              <a:rPr lang="en-US" sz="3280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Jugendliche können zeigen, welche Parteien und Themen ihnen wichtig sind.</a:t>
            </a:r>
          </a:p>
          <a:p>
            <a:pPr marL="708328" lvl="1" indent="-354164" algn="l">
              <a:lnSpc>
                <a:spcPts val="4593"/>
              </a:lnSpc>
              <a:buFont typeface="Arial"/>
              <a:buChar char="•"/>
            </a:pPr>
            <a:r>
              <a:rPr lang="en-US" sz="3280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Sie üben Demokratie und erfahren, wie Wahlen funktionieren.</a:t>
            </a:r>
          </a:p>
          <a:p>
            <a:pPr marL="708328" lvl="1" indent="-354164" algn="l">
              <a:lnSpc>
                <a:spcPts val="4593"/>
              </a:lnSpc>
              <a:buFont typeface="Arial"/>
              <a:buChar char="•"/>
            </a:pPr>
            <a:r>
              <a:rPr lang="en-US" sz="3280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Politiker*innen sehen dadurch, welche Themen und Parteien bei Jugendlichen beliebt sind.</a:t>
            </a:r>
          </a:p>
          <a:p>
            <a:pPr marL="708328" lvl="1" indent="-354164" algn="l">
              <a:lnSpc>
                <a:spcPts val="4593"/>
              </a:lnSpc>
              <a:buFont typeface="Arial"/>
              <a:buChar char="•"/>
            </a:pPr>
            <a:r>
              <a:rPr lang="en-US" sz="3280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Es ist eine tolle Möglichkeit, Demokratie zu üben und zu verstehen, wie Wahlen funktionieren.</a:t>
            </a:r>
          </a:p>
          <a:p>
            <a:pPr algn="l">
              <a:lnSpc>
                <a:spcPts val="4313"/>
              </a:lnSpc>
            </a:pPr>
            <a:endParaRPr lang="en-US" sz="3280">
              <a:solidFill>
                <a:srgbClr val="12388B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4313"/>
              </a:lnSpc>
            </a:pPr>
            <a:endParaRPr lang="en-US" sz="3280">
              <a:solidFill>
                <a:srgbClr val="12388B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4313"/>
              </a:lnSpc>
            </a:pPr>
            <a:endParaRPr lang="en-US" sz="3280">
              <a:solidFill>
                <a:srgbClr val="12388B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5640"/>
              </a:lnSpc>
            </a:pPr>
            <a:endParaRPr lang="en-US" sz="3280">
              <a:solidFill>
                <a:srgbClr val="12388B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3147817" y="0"/>
            <a:ext cx="3615339" cy="11101557"/>
            <a:chOff x="0" y="0"/>
            <a:chExt cx="952188" cy="2923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2188" cy="2923867"/>
            </a:xfrm>
            <a:custGeom>
              <a:avLst/>
              <a:gdLst/>
              <a:ahLst/>
              <a:cxnLst/>
              <a:rect l="l" t="t" r="r" b="b"/>
              <a:pathLst>
                <a:path w="952188" h="2923867">
                  <a:moveTo>
                    <a:pt x="0" y="0"/>
                  </a:moveTo>
                  <a:lnTo>
                    <a:pt x="952188" y="0"/>
                  </a:lnTo>
                  <a:lnTo>
                    <a:pt x="952188" y="2923867"/>
                  </a:lnTo>
                  <a:lnTo>
                    <a:pt x="0" y="2923867"/>
                  </a:lnTo>
                  <a:close/>
                </a:path>
              </a:pathLst>
            </a:custGeom>
            <a:solidFill>
              <a:srgbClr val="66FFC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952188" cy="296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790213" y="363570"/>
            <a:ext cx="2911231" cy="1739797"/>
          </a:xfrm>
          <a:custGeom>
            <a:avLst/>
            <a:gdLst/>
            <a:ahLst/>
            <a:cxnLst/>
            <a:rect l="l" t="t" r="r" b="b"/>
            <a:pathLst>
              <a:path w="2911231" h="1739797">
                <a:moveTo>
                  <a:pt x="0" y="0"/>
                </a:moveTo>
                <a:lnTo>
                  <a:pt x="2911231" y="0"/>
                </a:lnTo>
                <a:lnTo>
                  <a:pt x="2911231" y="1739797"/>
                </a:lnTo>
                <a:lnTo>
                  <a:pt x="0" y="1739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7090834" y="9139909"/>
            <a:ext cx="635238" cy="63523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388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66FFCC"/>
                  </a:solidFill>
                  <a:latin typeface="Open Sauce"/>
                  <a:ea typeface="Open Sauce"/>
                  <a:cs typeface="Open Sauce"/>
                  <a:sym typeface="Open Sauce"/>
                </a:rPr>
                <a:t>18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 rot="458373">
            <a:off x="-1790132" y="9640637"/>
            <a:ext cx="12619379" cy="2488895"/>
            <a:chOff x="0" y="0"/>
            <a:chExt cx="16825839" cy="331852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5525798" y="205119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0989279" y="392951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 rot="458373">
            <a:off x="12793187" y="-1044687"/>
            <a:ext cx="12619379" cy="2488895"/>
            <a:chOff x="0" y="0"/>
            <a:chExt cx="16825839" cy="331852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5525798" y="205119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0989279" y="392951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AutoShape 18"/>
          <p:cNvSpPr/>
          <p:nvPr/>
        </p:nvSpPr>
        <p:spPr>
          <a:xfrm>
            <a:off x="13790213" y="1978037"/>
            <a:ext cx="7990202" cy="0"/>
          </a:xfrm>
          <a:prstGeom prst="line">
            <a:avLst/>
          </a:prstGeom>
          <a:ln w="19050" cap="flat">
            <a:solidFill>
              <a:srgbClr val="12388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9" name="Group 19"/>
          <p:cNvGrpSpPr/>
          <p:nvPr/>
        </p:nvGrpSpPr>
        <p:grpSpPr>
          <a:xfrm>
            <a:off x="13703116" y="1803119"/>
            <a:ext cx="368886" cy="368886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6FFCC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106354" y="389304"/>
            <a:ext cx="10938568" cy="1311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40"/>
              </a:lnSpc>
            </a:pPr>
            <a:r>
              <a:rPr lang="en-US" sz="7671" b="1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Was ist die U18-Wahl?</a:t>
            </a:r>
          </a:p>
        </p:txBody>
      </p:sp>
    </p:spTree>
  </p:cSld>
  <p:clrMapOvr>
    <a:masterClrMapping/>
  </p:clrMapOvr>
  <p:transition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7817" y="0"/>
            <a:ext cx="3615339" cy="11101557"/>
            <a:chOff x="0" y="0"/>
            <a:chExt cx="952188" cy="29238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2188" cy="2923867"/>
            </a:xfrm>
            <a:custGeom>
              <a:avLst/>
              <a:gdLst/>
              <a:ahLst/>
              <a:cxnLst/>
              <a:rect l="l" t="t" r="r" b="b"/>
              <a:pathLst>
                <a:path w="952188" h="2923867">
                  <a:moveTo>
                    <a:pt x="0" y="0"/>
                  </a:moveTo>
                  <a:lnTo>
                    <a:pt x="952188" y="0"/>
                  </a:lnTo>
                  <a:lnTo>
                    <a:pt x="952188" y="2923867"/>
                  </a:lnTo>
                  <a:lnTo>
                    <a:pt x="0" y="2923867"/>
                  </a:lnTo>
                  <a:close/>
                </a:path>
              </a:pathLst>
            </a:custGeom>
            <a:solidFill>
              <a:srgbClr val="193D8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52188" cy="296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72983" y="2648531"/>
            <a:ext cx="16331261" cy="6147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3304" lvl="1" indent="-411652" algn="l">
              <a:lnSpc>
                <a:spcPts val="5338"/>
              </a:lnSpc>
              <a:buFont typeface="Arial"/>
              <a:buChar char="•"/>
            </a:pPr>
            <a:r>
              <a:rPr lang="en-US" sz="3813">
                <a:solidFill>
                  <a:srgbClr val="011675"/>
                </a:solidFill>
                <a:latin typeface="Open Sauce"/>
                <a:ea typeface="Open Sauce"/>
                <a:cs typeface="Open Sauce"/>
                <a:sym typeface="Open Sauce"/>
              </a:rPr>
              <a:t>Wahlberechtigt: ALLE unter 18 Jahren</a:t>
            </a:r>
          </a:p>
          <a:p>
            <a:pPr marL="823304" lvl="1" indent="-411652" algn="l">
              <a:lnSpc>
                <a:spcPts val="5338"/>
              </a:lnSpc>
              <a:spcBef>
                <a:spcPct val="0"/>
              </a:spcBef>
              <a:buFont typeface="Arial"/>
              <a:buChar char="•"/>
            </a:pPr>
            <a:r>
              <a:rPr lang="en-US" sz="3813">
                <a:solidFill>
                  <a:srgbClr val="011675"/>
                </a:solidFill>
                <a:latin typeface="Open Sauce"/>
                <a:ea typeface="Open Sauce"/>
                <a:cs typeface="Open Sauce"/>
                <a:sym typeface="Open Sauce"/>
              </a:rPr>
              <a:t>Wahllokal: An deiner weiterführenden Schule im Landkreis Bad Tölz-Wolfratshausen </a:t>
            </a:r>
          </a:p>
          <a:p>
            <a:pPr marL="823304" lvl="1" indent="-411652" algn="l">
              <a:lnSpc>
                <a:spcPts val="5338"/>
              </a:lnSpc>
              <a:buFont typeface="Arial"/>
              <a:buChar char="•"/>
            </a:pPr>
            <a:r>
              <a:rPr lang="en-US" sz="3813">
                <a:solidFill>
                  <a:srgbClr val="011675"/>
                </a:solidFill>
                <a:latin typeface="Open Sauce"/>
                <a:ea typeface="Open Sauce"/>
                <a:cs typeface="Open Sauce"/>
                <a:sym typeface="Open Sauce"/>
              </a:rPr>
              <a:t>An anderen Orten kann z.B. auch in Jugendzentren gewählt werden – bei uns aber aktuell nicht</a:t>
            </a:r>
          </a:p>
          <a:p>
            <a:pPr algn="l">
              <a:lnSpc>
                <a:spcPts val="5338"/>
              </a:lnSpc>
            </a:pPr>
            <a:endParaRPr lang="en-US" sz="3813">
              <a:solidFill>
                <a:srgbClr val="011675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5338"/>
              </a:lnSpc>
              <a:spcBef>
                <a:spcPct val="0"/>
              </a:spcBef>
            </a:pPr>
            <a:endParaRPr lang="en-US" sz="3813">
              <a:solidFill>
                <a:srgbClr val="011675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5758"/>
              </a:lnSpc>
              <a:spcBef>
                <a:spcPct val="0"/>
              </a:spcBef>
            </a:pPr>
            <a:r>
              <a:rPr lang="en-US" sz="4113" b="1">
                <a:solidFill>
                  <a:srgbClr val="01167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Wahlzeitraum: 07.02.-14.02.2025</a:t>
            </a:r>
          </a:p>
          <a:p>
            <a:pPr algn="l">
              <a:lnSpc>
                <a:spcPts val="5758"/>
              </a:lnSpc>
              <a:spcBef>
                <a:spcPct val="0"/>
              </a:spcBef>
            </a:pPr>
            <a:r>
              <a:rPr lang="en-US" sz="4113" b="1">
                <a:solidFill>
                  <a:srgbClr val="01167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Stichtag: 14.02.2025 um 18.00 Uhr</a:t>
            </a:r>
          </a:p>
        </p:txBody>
      </p:sp>
      <p:sp>
        <p:nvSpPr>
          <p:cNvPr id="6" name="Freeform 6"/>
          <p:cNvSpPr/>
          <p:nvPr/>
        </p:nvSpPr>
        <p:spPr>
          <a:xfrm>
            <a:off x="14221251" y="453031"/>
            <a:ext cx="2876387" cy="1718974"/>
          </a:xfrm>
          <a:custGeom>
            <a:avLst/>
            <a:gdLst/>
            <a:ahLst/>
            <a:cxnLst/>
            <a:rect l="l" t="t" r="r" b="b"/>
            <a:pathLst>
              <a:path w="2876387" h="1718974">
                <a:moveTo>
                  <a:pt x="0" y="0"/>
                </a:moveTo>
                <a:lnTo>
                  <a:pt x="2876388" y="0"/>
                </a:lnTo>
                <a:lnTo>
                  <a:pt x="2876388" y="1718974"/>
                </a:lnTo>
                <a:lnTo>
                  <a:pt x="0" y="1718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7090834" y="9139909"/>
            <a:ext cx="635238" cy="63523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388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66FFCC"/>
                  </a:solidFill>
                  <a:latin typeface="Open Sauce"/>
                  <a:ea typeface="Open Sauce"/>
                  <a:cs typeface="Open Sauce"/>
                  <a:sym typeface="Open Sauce"/>
                </a:rPr>
                <a:t>19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3228738" y="5469781"/>
            <a:ext cx="4861413" cy="4817219"/>
          </a:xfrm>
          <a:custGeom>
            <a:avLst/>
            <a:gdLst/>
            <a:ahLst/>
            <a:cxnLst/>
            <a:rect l="l" t="t" r="r" b="b"/>
            <a:pathLst>
              <a:path w="4861413" h="4817219">
                <a:moveTo>
                  <a:pt x="0" y="0"/>
                </a:moveTo>
                <a:lnTo>
                  <a:pt x="4861413" y="0"/>
                </a:lnTo>
                <a:lnTo>
                  <a:pt x="4861413" y="4817219"/>
                </a:lnTo>
                <a:lnTo>
                  <a:pt x="0" y="48172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866272" y="5755734"/>
            <a:ext cx="2213050" cy="1584777"/>
          </a:xfrm>
          <a:custGeom>
            <a:avLst/>
            <a:gdLst/>
            <a:ahLst/>
            <a:cxnLst/>
            <a:rect l="l" t="t" r="r" b="b"/>
            <a:pathLst>
              <a:path w="2213050" h="1584777">
                <a:moveTo>
                  <a:pt x="0" y="0"/>
                </a:moveTo>
                <a:lnTo>
                  <a:pt x="2213050" y="0"/>
                </a:lnTo>
                <a:lnTo>
                  <a:pt x="2213050" y="1584777"/>
                </a:lnTo>
                <a:lnTo>
                  <a:pt x="0" y="15847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 rot="458373">
            <a:off x="-1790132" y="9640637"/>
            <a:ext cx="12619379" cy="2488895"/>
            <a:chOff x="0" y="0"/>
            <a:chExt cx="16825839" cy="331852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5525798" y="205119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0989279" y="392951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AutoShape 16"/>
          <p:cNvSpPr/>
          <p:nvPr/>
        </p:nvSpPr>
        <p:spPr>
          <a:xfrm>
            <a:off x="13790213" y="1978037"/>
            <a:ext cx="7990202" cy="0"/>
          </a:xfrm>
          <a:prstGeom prst="line">
            <a:avLst/>
          </a:prstGeom>
          <a:ln w="19050" cap="flat">
            <a:solidFill>
              <a:srgbClr val="12388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/>
          <p:nvPr/>
        </p:nvGrpSpPr>
        <p:grpSpPr>
          <a:xfrm>
            <a:off x="13703116" y="1803119"/>
            <a:ext cx="368886" cy="36888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6FFCC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990131">
            <a:off x="9480195" y="6015696"/>
            <a:ext cx="2129540" cy="2062991"/>
          </a:xfrm>
          <a:custGeom>
            <a:avLst/>
            <a:gdLst/>
            <a:ahLst/>
            <a:cxnLst/>
            <a:rect l="l" t="t" r="r" b="b"/>
            <a:pathLst>
              <a:path w="2129540" h="2062991">
                <a:moveTo>
                  <a:pt x="0" y="0"/>
                </a:moveTo>
                <a:lnTo>
                  <a:pt x="2129539" y="0"/>
                </a:lnTo>
                <a:lnTo>
                  <a:pt x="2129539" y="2062991"/>
                </a:lnTo>
                <a:lnTo>
                  <a:pt x="0" y="20629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301496" y="350974"/>
            <a:ext cx="11957149" cy="2487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19"/>
              </a:lnSpc>
            </a:pPr>
            <a:r>
              <a:rPr lang="en-US" sz="8299" b="1">
                <a:solidFill>
                  <a:srgbClr val="01167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So kannst du wählen... </a:t>
            </a:r>
          </a:p>
          <a:p>
            <a:pPr algn="ctr">
              <a:lnSpc>
                <a:spcPts val="3920"/>
              </a:lnSpc>
            </a:pPr>
            <a:endParaRPr lang="en-US" sz="8299" b="1">
              <a:solidFill>
                <a:srgbClr val="011675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ctr">
              <a:lnSpc>
                <a:spcPts val="3920"/>
              </a:lnSpc>
            </a:pPr>
            <a:endParaRPr lang="en-US" sz="8299" b="1">
              <a:solidFill>
                <a:srgbClr val="011675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58373">
            <a:off x="10563305" y="-865271"/>
            <a:ext cx="12619379" cy="2488895"/>
            <a:chOff x="0" y="0"/>
            <a:chExt cx="16825839" cy="33185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5525798" y="205119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989279" y="392951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204780" y="118313"/>
            <a:ext cx="16806237" cy="5590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2"/>
              </a:lnSpc>
            </a:pPr>
            <a:endParaRPr/>
          </a:p>
          <a:p>
            <a:pPr algn="l">
              <a:lnSpc>
                <a:spcPts val="3680"/>
              </a:lnSpc>
            </a:pPr>
            <a:endParaRPr/>
          </a:p>
          <a:p>
            <a:pPr algn="l">
              <a:lnSpc>
                <a:spcPts val="3680"/>
              </a:lnSpc>
            </a:pPr>
            <a:endParaRPr/>
          </a:p>
          <a:p>
            <a:pPr algn="l">
              <a:lnSpc>
                <a:spcPts val="3820"/>
              </a:lnSpc>
            </a:pPr>
            <a:endParaRPr/>
          </a:p>
          <a:p>
            <a:pPr marL="589193" lvl="1" indent="-294597" algn="l">
              <a:lnSpc>
                <a:spcPts val="3820"/>
              </a:lnSpc>
              <a:buFont typeface="Arial"/>
              <a:buChar char="•"/>
            </a:pPr>
            <a:r>
              <a:rPr lang="en-US" sz="2729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Jugendliche sind zwar nicht die Mehrheit der Bevölkerung, aber viele politische Entscheidungen betreffen sie besonders lange und intensiv – zum Beispiel in der Bildung, Umwelt oder Arbeit.</a:t>
            </a:r>
          </a:p>
          <a:p>
            <a:pPr algn="l">
              <a:lnSpc>
                <a:spcPts val="3820"/>
              </a:lnSpc>
            </a:pPr>
            <a:endParaRPr lang="en-US" sz="2729">
              <a:solidFill>
                <a:srgbClr val="12388B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589193" lvl="1" indent="-294597" algn="l">
              <a:lnSpc>
                <a:spcPts val="3820"/>
              </a:lnSpc>
              <a:buFont typeface="Arial"/>
              <a:buChar char="•"/>
            </a:pPr>
            <a:r>
              <a:rPr lang="en-US" sz="2729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Wenn Jugendliche in der Politik zu wenig beachtet werden, entsteht oft Frust auf beiden Seiten: Jugendliche verlieren das Interesse an Politik, und Politik nimmt die Jugend nicht ernst.</a:t>
            </a:r>
          </a:p>
          <a:p>
            <a:pPr algn="l">
              <a:lnSpc>
                <a:spcPts val="3680"/>
              </a:lnSpc>
            </a:pPr>
            <a:endParaRPr lang="en-US" sz="2729">
              <a:solidFill>
                <a:srgbClr val="12388B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3680"/>
              </a:lnSpc>
            </a:pPr>
            <a:endParaRPr lang="en-US" sz="2729">
              <a:solidFill>
                <a:srgbClr val="12388B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-3147817" y="0"/>
            <a:ext cx="3615339" cy="11101557"/>
            <a:chOff x="0" y="0"/>
            <a:chExt cx="952188" cy="29238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52188" cy="2923867"/>
            </a:xfrm>
            <a:custGeom>
              <a:avLst/>
              <a:gdLst/>
              <a:ahLst/>
              <a:cxnLst/>
              <a:rect l="l" t="t" r="r" b="b"/>
              <a:pathLst>
                <a:path w="952188" h="2923867">
                  <a:moveTo>
                    <a:pt x="0" y="0"/>
                  </a:moveTo>
                  <a:lnTo>
                    <a:pt x="952188" y="0"/>
                  </a:lnTo>
                  <a:lnTo>
                    <a:pt x="952188" y="2923867"/>
                  </a:lnTo>
                  <a:lnTo>
                    <a:pt x="0" y="2923867"/>
                  </a:lnTo>
                  <a:close/>
                </a:path>
              </a:pathLst>
            </a:custGeom>
            <a:solidFill>
              <a:srgbClr val="6683AC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952188" cy="296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090834" y="9139909"/>
            <a:ext cx="635238" cy="63523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388B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66FFCC"/>
                  </a:solidFill>
                  <a:latin typeface="Open Sauce"/>
                  <a:ea typeface="Open Sauce"/>
                  <a:cs typeface="Open Sauce"/>
                  <a:sym typeface="Open Sauce"/>
                </a:rPr>
                <a:t>20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467521" y="4907428"/>
            <a:ext cx="5518405" cy="6194129"/>
          </a:xfrm>
          <a:custGeom>
            <a:avLst/>
            <a:gdLst/>
            <a:ahLst/>
            <a:cxnLst/>
            <a:rect l="l" t="t" r="r" b="b"/>
            <a:pathLst>
              <a:path w="5518405" h="6194129">
                <a:moveTo>
                  <a:pt x="0" y="0"/>
                </a:moveTo>
                <a:lnTo>
                  <a:pt x="5518406" y="0"/>
                </a:lnTo>
                <a:lnTo>
                  <a:pt x="5518406" y="6194129"/>
                </a:lnTo>
                <a:lnTo>
                  <a:pt x="0" y="61941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04780" y="5394195"/>
            <a:ext cx="2528298" cy="1810528"/>
          </a:xfrm>
          <a:custGeom>
            <a:avLst/>
            <a:gdLst/>
            <a:ahLst/>
            <a:cxnLst/>
            <a:rect l="l" t="t" r="r" b="b"/>
            <a:pathLst>
              <a:path w="2528298" h="1810528">
                <a:moveTo>
                  <a:pt x="0" y="0"/>
                </a:moveTo>
                <a:lnTo>
                  <a:pt x="2528298" y="0"/>
                </a:lnTo>
                <a:lnTo>
                  <a:pt x="2528298" y="1810529"/>
                </a:lnTo>
                <a:lnTo>
                  <a:pt x="0" y="18105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28700" y="99263"/>
            <a:ext cx="17696671" cy="195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29"/>
              </a:lnSpc>
            </a:pPr>
            <a:r>
              <a:rPr lang="en-US" sz="5592" b="1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Jugend und Politik: </a:t>
            </a:r>
          </a:p>
          <a:p>
            <a:pPr algn="l">
              <a:lnSpc>
                <a:spcPts val="7829"/>
              </a:lnSpc>
            </a:pPr>
            <a:r>
              <a:rPr lang="en-US" sz="5592" b="1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Warum die U18-Wahl wichtig ist</a:t>
            </a:r>
          </a:p>
        </p:txBody>
      </p:sp>
      <p:sp>
        <p:nvSpPr>
          <p:cNvPr id="16" name="Freeform 16"/>
          <p:cNvSpPr/>
          <p:nvPr/>
        </p:nvSpPr>
        <p:spPr>
          <a:xfrm rot="-1154858" flipH="1">
            <a:off x="16133215" y="214828"/>
            <a:ext cx="3113454" cy="3028541"/>
          </a:xfrm>
          <a:custGeom>
            <a:avLst/>
            <a:gdLst/>
            <a:ahLst/>
            <a:cxnLst/>
            <a:rect l="l" t="t" r="r" b="b"/>
            <a:pathLst>
              <a:path w="3113454" h="3028541">
                <a:moveTo>
                  <a:pt x="3113453" y="0"/>
                </a:moveTo>
                <a:lnTo>
                  <a:pt x="0" y="0"/>
                </a:lnTo>
                <a:lnTo>
                  <a:pt x="0" y="3028541"/>
                </a:lnTo>
                <a:lnTo>
                  <a:pt x="3113453" y="3028541"/>
                </a:lnTo>
                <a:lnTo>
                  <a:pt x="311345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2690026" y="7318477"/>
            <a:ext cx="2714869" cy="1625796"/>
            <a:chOff x="0" y="0"/>
            <a:chExt cx="715027" cy="42819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15027" cy="428193"/>
            </a:xfrm>
            <a:custGeom>
              <a:avLst/>
              <a:gdLst/>
              <a:ahLst/>
              <a:cxnLst/>
              <a:rect l="l" t="t" r="r" b="b"/>
              <a:pathLst>
                <a:path w="715027" h="428193">
                  <a:moveTo>
                    <a:pt x="0" y="0"/>
                  </a:moveTo>
                  <a:lnTo>
                    <a:pt x="715027" y="0"/>
                  </a:lnTo>
                  <a:lnTo>
                    <a:pt x="715027" y="428193"/>
                  </a:lnTo>
                  <a:lnTo>
                    <a:pt x="0" y="428193"/>
                  </a:lnTo>
                  <a:close/>
                </a:path>
              </a:pathLst>
            </a:custGeom>
            <a:solidFill>
              <a:srgbClr val="FEBEF6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715027" cy="466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2582035" y="7318477"/>
            <a:ext cx="3017907" cy="1803200"/>
          </a:xfrm>
          <a:custGeom>
            <a:avLst/>
            <a:gdLst/>
            <a:ahLst/>
            <a:cxnLst/>
            <a:rect l="l" t="t" r="r" b="b"/>
            <a:pathLst>
              <a:path w="3017907" h="1803200">
                <a:moveTo>
                  <a:pt x="0" y="0"/>
                </a:moveTo>
                <a:lnTo>
                  <a:pt x="3017907" y="0"/>
                </a:lnTo>
                <a:lnTo>
                  <a:pt x="3017907" y="1803200"/>
                </a:lnTo>
                <a:lnTo>
                  <a:pt x="0" y="1803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4466503" y="4857750"/>
            <a:ext cx="13669445" cy="2835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1"/>
              </a:lnSpc>
            </a:pPr>
            <a:r>
              <a:rPr lang="en-US" sz="2729" b="1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Aber: Junge Menschen haben politische Interessen! Sie brauchen Möglichkeiten, ihre Themen sichtbar zu machen und Druck auf die Politik auszuüben.</a:t>
            </a:r>
          </a:p>
          <a:p>
            <a:pPr algn="l">
              <a:lnSpc>
                <a:spcPts val="3821"/>
              </a:lnSpc>
            </a:pPr>
            <a:endParaRPr lang="en-US" sz="2729" b="1">
              <a:solidFill>
                <a:srgbClr val="12388B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3821"/>
              </a:lnSpc>
            </a:pPr>
            <a:endParaRPr lang="en-US" sz="2729" b="1">
              <a:solidFill>
                <a:srgbClr val="12388B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3821"/>
              </a:lnSpc>
            </a:pPr>
            <a:endParaRPr lang="en-US" sz="2729" b="1">
              <a:solidFill>
                <a:srgbClr val="12388B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791515" y="6809924"/>
            <a:ext cx="11299318" cy="2647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19"/>
              </a:lnSpc>
            </a:pPr>
            <a:r>
              <a:rPr lang="en-US" sz="3013" b="1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Die U18-Wahl bietet so eine Chance: </a:t>
            </a:r>
          </a:p>
          <a:p>
            <a:pPr algn="l">
              <a:lnSpc>
                <a:spcPts val="4219"/>
              </a:lnSpc>
            </a:pPr>
            <a:r>
              <a:rPr lang="en-US" sz="3013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Kurz vor den Wahlen ist die Politik besonders aufmerksam. Genau dann können Jugendliche zeigen, was ihnen wichtig ist und ihre Fragen und Wünsche an die Politik richten.</a:t>
            </a:r>
          </a:p>
          <a:p>
            <a:pPr algn="l">
              <a:lnSpc>
                <a:spcPts val="4219"/>
              </a:lnSpc>
            </a:pPr>
            <a:endParaRPr lang="en-US" sz="3013">
              <a:solidFill>
                <a:srgbClr val="12388B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62165" y="-315444"/>
            <a:ext cx="3615339" cy="11101557"/>
            <a:chOff x="0" y="0"/>
            <a:chExt cx="952188" cy="29238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2188" cy="2923867"/>
            </a:xfrm>
            <a:custGeom>
              <a:avLst/>
              <a:gdLst/>
              <a:ahLst/>
              <a:cxnLst/>
              <a:rect l="l" t="t" r="r" b="b"/>
              <a:pathLst>
                <a:path w="952188" h="2923867">
                  <a:moveTo>
                    <a:pt x="0" y="0"/>
                  </a:moveTo>
                  <a:lnTo>
                    <a:pt x="952188" y="0"/>
                  </a:lnTo>
                  <a:lnTo>
                    <a:pt x="952188" y="2923867"/>
                  </a:lnTo>
                  <a:lnTo>
                    <a:pt x="0" y="2923867"/>
                  </a:lnTo>
                  <a:close/>
                </a:path>
              </a:pathLst>
            </a:custGeom>
            <a:solidFill>
              <a:srgbClr val="66FF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52188" cy="296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479149" y="5107129"/>
            <a:ext cx="5142199" cy="5179871"/>
          </a:xfrm>
          <a:custGeom>
            <a:avLst/>
            <a:gdLst/>
            <a:ahLst/>
            <a:cxnLst/>
            <a:rect l="l" t="t" r="r" b="b"/>
            <a:pathLst>
              <a:path w="5142199" h="5179871">
                <a:moveTo>
                  <a:pt x="0" y="0"/>
                </a:moveTo>
                <a:lnTo>
                  <a:pt x="5142199" y="0"/>
                </a:lnTo>
                <a:lnTo>
                  <a:pt x="5142199" y="5179871"/>
                </a:lnTo>
                <a:lnTo>
                  <a:pt x="0" y="5179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36158" y="3249259"/>
            <a:ext cx="8407265" cy="1495233"/>
            <a:chOff x="0" y="0"/>
            <a:chExt cx="1584639" cy="2818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84639" cy="281828"/>
            </a:xfrm>
            <a:custGeom>
              <a:avLst/>
              <a:gdLst/>
              <a:ahLst/>
              <a:cxnLst/>
              <a:rect l="l" t="t" r="r" b="b"/>
              <a:pathLst>
                <a:path w="1584639" h="281828">
                  <a:moveTo>
                    <a:pt x="0" y="0"/>
                  </a:moveTo>
                  <a:lnTo>
                    <a:pt x="1584639" y="0"/>
                  </a:lnTo>
                  <a:lnTo>
                    <a:pt x="1584639" y="281828"/>
                  </a:lnTo>
                  <a:lnTo>
                    <a:pt x="0" y="281828"/>
                  </a:lnTo>
                  <a:close/>
                </a:path>
              </a:pathLst>
            </a:custGeom>
            <a:solidFill>
              <a:srgbClr val="66FFC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584639" cy="31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98289" y="5107129"/>
            <a:ext cx="10518104" cy="1495233"/>
            <a:chOff x="0" y="0"/>
            <a:chExt cx="1982500" cy="28182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82500" cy="281828"/>
            </a:xfrm>
            <a:custGeom>
              <a:avLst/>
              <a:gdLst/>
              <a:ahLst/>
              <a:cxnLst/>
              <a:rect l="l" t="t" r="r" b="b"/>
              <a:pathLst>
                <a:path w="1982500" h="281828">
                  <a:moveTo>
                    <a:pt x="0" y="0"/>
                  </a:moveTo>
                  <a:lnTo>
                    <a:pt x="1982500" y="0"/>
                  </a:lnTo>
                  <a:lnTo>
                    <a:pt x="1982500" y="281828"/>
                  </a:lnTo>
                  <a:lnTo>
                    <a:pt x="0" y="281828"/>
                  </a:lnTo>
                  <a:close/>
                </a:path>
              </a:pathLst>
            </a:custGeom>
            <a:solidFill>
              <a:srgbClr val="66FFC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82500" cy="319928"/>
            </a:xfrm>
            <a:prstGeom prst="rect">
              <a:avLst/>
            </a:prstGeom>
          </p:spPr>
          <p:txBody>
            <a:bodyPr lIns="54346" tIns="54346" rIns="54346" bIns="54346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2598766">
            <a:off x="-12371" y="8054694"/>
            <a:ext cx="2858287" cy="2780334"/>
          </a:xfrm>
          <a:custGeom>
            <a:avLst/>
            <a:gdLst/>
            <a:ahLst/>
            <a:cxnLst/>
            <a:rect l="l" t="t" r="r" b="b"/>
            <a:pathLst>
              <a:path w="2858287" h="2780334">
                <a:moveTo>
                  <a:pt x="0" y="0"/>
                </a:moveTo>
                <a:lnTo>
                  <a:pt x="2858288" y="0"/>
                </a:lnTo>
                <a:lnTo>
                  <a:pt x="2858288" y="2780334"/>
                </a:lnTo>
                <a:lnTo>
                  <a:pt x="0" y="27803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370185">
            <a:off x="12634271" y="7692892"/>
            <a:ext cx="1554383" cy="928744"/>
          </a:xfrm>
          <a:custGeom>
            <a:avLst/>
            <a:gdLst/>
            <a:ahLst/>
            <a:cxnLst/>
            <a:rect l="l" t="t" r="r" b="b"/>
            <a:pathLst>
              <a:path w="1554383" h="928744">
                <a:moveTo>
                  <a:pt x="0" y="0"/>
                </a:moveTo>
                <a:lnTo>
                  <a:pt x="1554383" y="0"/>
                </a:lnTo>
                <a:lnTo>
                  <a:pt x="1554383" y="928744"/>
                </a:lnTo>
                <a:lnTo>
                  <a:pt x="0" y="9287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715626" y="115761"/>
            <a:ext cx="3146539" cy="2035622"/>
          </a:xfrm>
          <a:custGeom>
            <a:avLst/>
            <a:gdLst/>
            <a:ahLst/>
            <a:cxnLst/>
            <a:rect l="l" t="t" r="r" b="b"/>
            <a:pathLst>
              <a:path w="3146539" h="2035622">
                <a:moveTo>
                  <a:pt x="0" y="0"/>
                </a:moveTo>
                <a:lnTo>
                  <a:pt x="3146539" y="0"/>
                </a:lnTo>
                <a:lnTo>
                  <a:pt x="3146539" y="2035622"/>
                </a:lnTo>
                <a:lnTo>
                  <a:pt x="0" y="20356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0270" b="-58782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803629" y="5140273"/>
            <a:ext cx="10712764" cy="1542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53"/>
              </a:lnSpc>
            </a:pPr>
            <a:r>
              <a:rPr lang="en-US" sz="10127" b="1" i="1">
                <a:solidFill>
                  <a:srgbClr val="12388B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STIMME HÖREN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3211" y="3202214"/>
            <a:ext cx="9273159" cy="1542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53"/>
              </a:lnSpc>
            </a:pPr>
            <a:r>
              <a:rPr lang="en-US" sz="10127" b="1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LASS DEINE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7871" y="583230"/>
            <a:ext cx="6472140" cy="53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30"/>
              </a:lnSpc>
              <a:spcBef>
                <a:spcPct val="0"/>
              </a:spcBef>
            </a:pPr>
            <a:r>
              <a:rPr lang="en-US" sz="3846" b="1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BUNDESTAGSWAHL 2025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38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58373">
            <a:off x="-1790132" y="9640637"/>
            <a:ext cx="12619379" cy="2488895"/>
            <a:chOff x="0" y="0"/>
            <a:chExt cx="16825839" cy="33185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5525798" y="205119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989279" y="392951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307920" y="7392711"/>
            <a:ext cx="2632887" cy="3731177"/>
          </a:xfrm>
          <a:custGeom>
            <a:avLst/>
            <a:gdLst/>
            <a:ahLst/>
            <a:cxnLst/>
            <a:rect l="l" t="t" r="r" b="b"/>
            <a:pathLst>
              <a:path w="2632887" h="3731177">
                <a:moveTo>
                  <a:pt x="0" y="0"/>
                </a:moveTo>
                <a:lnTo>
                  <a:pt x="2632887" y="0"/>
                </a:lnTo>
                <a:lnTo>
                  <a:pt x="2632887" y="3731178"/>
                </a:lnTo>
                <a:lnTo>
                  <a:pt x="0" y="37311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3147817" y="0"/>
            <a:ext cx="3615339" cy="11101557"/>
            <a:chOff x="0" y="0"/>
            <a:chExt cx="952188" cy="29238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52188" cy="2923867"/>
            </a:xfrm>
            <a:custGeom>
              <a:avLst/>
              <a:gdLst/>
              <a:ahLst/>
              <a:cxnLst/>
              <a:rect l="l" t="t" r="r" b="b"/>
              <a:pathLst>
                <a:path w="952188" h="2923867">
                  <a:moveTo>
                    <a:pt x="0" y="0"/>
                  </a:moveTo>
                  <a:lnTo>
                    <a:pt x="952188" y="0"/>
                  </a:lnTo>
                  <a:lnTo>
                    <a:pt x="952188" y="2923867"/>
                  </a:lnTo>
                  <a:lnTo>
                    <a:pt x="0" y="2923867"/>
                  </a:lnTo>
                  <a:close/>
                </a:path>
              </a:pathLst>
            </a:custGeom>
            <a:solidFill>
              <a:srgbClr val="F0D4E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952188" cy="296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2403254"/>
            <a:ext cx="14744566" cy="6218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6"/>
              </a:lnSpc>
            </a:pPr>
            <a:r>
              <a:rPr lang="en-US" sz="3675">
                <a:solidFill>
                  <a:srgbClr val="66FFCC"/>
                </a:solidFill>
                <a:latin typeface="Open Sauce"/>
                <a:ea typeface="Open Sauce"/>
                <a:cs typeface="Open Sauce"/>
                <a:sym typeface="Open Sauce"/>
              </a:rPr>
              <a:t>• Stimmzettel mit Erst-und Zweitstimme </a:t>
            </a:r>
          </a:p>
          <a:p>
            <a:pPr algn="l">
              <a:lnSpc>
                <a:spcPts val="5146"/>
              </a:lnSpc>
            </a:pPr>
            <a:r>
              <a:rPr lang="en-US" sz="3675">
                <a:solidFill>
                  <a:srgbClr val="66FFCC"/>
                </a:solidFill>
                <a:latin typeface="Open Sauce"/>
                <a:ea typeface="Open Sauce"/>
                <a:cs typeface="Open Sauce"/>
                <a:sym typeface="Open Sauce"/>
              </a:rPr>
              <a:t>(genauso wie bei der „echten Wahl“)</a:t>
            </a:r>
          </a:p>
          <a:p>
            <a:pPr algn="l">
              <a:lnSpc>
                <a:spcPts val="5146"/>
              </a:lnSpc>
            </a:pPr>
            <a:endParaRPr lang="en-US" sz="3675">
              <a:solidFill>
                <a:srgbClr val="66FFCC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5146"/>
              </a:lnSpc>
            </a:pPr>
            <a:r>
              <a:rPr lang="en-US" sz="3675">
                <a:solidFill>
                  <a:srgbClr val="66FFCC"/>
                </a:solidFill>
                <a:latin typeface="Open Sauce"/>
                <a:ea typeface="Open Sauce"/>
                <a:cs typeface="Open Sauce"/>
                <a:sym typeface="Open Sauce"/>
              </a:rPr>
              <a:t>• Setzt eure beiden Kreuze </a:t>
            </a:r>
          </a:p>
          <a:p>
            <a:pPr algn="l">
              <a:lnSpc>
                <a:spcPts val="5146"/>
              </a:lnSpc>
            </a:pPr>
            <a:r>
              <a:rPr lang="en-US" sz="3675">
                <a:solidFill>
                  <a:srgbClr val="66FFCC"/>
                </a:solidFill>
                <a:latin typeface="Open Sauce"/>
                <a:ea typeface="Open Sauce"/>
                <a:cs typeface="Open Sauce"/>
                <a:sym typeface="Open Sauce"/>
              </a:rPr>
              <a:t>         für die/den Direktkandidat*in </a:t>
            </a:r>
          </a:p>
          <a:p>
            <a:pPr algn="l">
              <a:lnSpc>
                <a:spcPts val="5146"/>
              </a:lnSpc>
            </a:pPr>
            <a:r>
              <a:rPr lang="en-US" sz="3675">
                <a:solidFill>
                  <a:srgbClr val="66FFCC"/>
                </a:solidFill>
                <a:latin typeface="Open Sauce"/>
                <a:ea typeface="Open Sauce"/>
                <a:cs typeface="Open Sauce"/>
                <a:sym typeface="Open Sauce"/>
              </a:rPr>
              <a:t>         für die Partei</a:t>
            </a:r>
          </a:p>
          <a:p>
            <a:pPr algn="l">
              <a:lnSpc>
                <a:spcPts val="5146"/>
              </a:lnSpc>
            </a:pPr>
            <a:endParaRPr lang="en-US" sz="3675">
              <a:solidFill>
                <a:srgbClr val="66FFCC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5146"/>
              </a:lnSpc>
            </a:pPr>
            <a:r>
              <a:rPr lang="en-US" sz="3675">
                <a:solidFill>
                  <a:srgbClr val="66FFCC"/>
                </a:solidFill>
                <a:latin typeface="Open Sauce"/>
                <a:ea typeface="Open Sauce"/>
                <a:cs typeface="Open Sauce"/>
                <a:sym typeface="Open Sauce"/>
              </a:rPr>
              <a:t>• Werft euren Stimmzettel in die Wahlurne</a:t>
            </a:r>
          </a:p>
          <a:p>
            <a:pPr algn="ctr">
              <a:lnSpc>
                <a:spcPts val="8611"/>
              </a:lnSpc>
            </a:pPr>
            <a:endParaRPr lang="en-US" sz="3675">
              <a:solidFill>
                <a:srgbClr val="66FFCC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424982" y="4133129"/>
            <a:ext cx="5443565" cy="7197021"/>
          </a:xfrm>
          <a:custGeom>
            <a:avLst/>
            <a:gdLst/>
            <a:ahLst/>
            <a:cxnLst/>
            <a:rect l="l" t="t" r="r" b="b"/>
            <a:pathLst>
              <a:path w="5443565" h="7197021">
                <a:moveTo>
                  <a:pt x="0" y="0"/>
                </a:moveTo>
                <a:lnTo>
                  <a:pt x="5443565" y="0"/>
                </a:lnTo>
                <a:lnTo>
                  <a:pt x="5443565" y="7197022"/>
                </a:lnTo>
                <a:lnTo>
                  <a:pt x="0" y="71970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773266" y="4733547"/>
            <a:ext cx="2395529" cy="2395529"/>
          </a:xfrm>
          <a:custGeom>
            <a:avLst/>
            <a:gdLst/>
            <a:ahLst/>
            <a:cxnLst/>
            <a:rect l="l" t="t" r="r" b="b"/>
            <a:pathLst>
              <a:path w="2395529" h="2395529">
                <a:moveTo>
                  <a:pt x="0" y="0"/>
                </a:moveTo>
                <a:lnTo>
                  <a:pt x="2395529" y="0"/>
                </a:lnTo>
                <a:lnTo>
                  <a:pt x="2395529" y="2395529"/>
                </a:lnTo>
                <a:lnTo>
                  <a:pt x="0" y="23955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49052" y="299043"/>
            <a:ext cx="16106329" cy="1609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59"/>
              </a:lnSpc>
            </a:pPr>
            <a:r>
              <a:rPr lang="en-US" sz="9399" b="1">
                <a:solidFill>
                  <a:srgbClr val="66FFC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Wie läuft die U18-Wahl ab?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7090834" y="9139909"/>
            <a:ext cx="635238" cy="63523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388B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66FFCC"/>
                  </a:solidFill>
                  <a:latin typeface="Open Sauce"/>
                  <a:ea typeface="Open Sauce"/>
                  <a:cs typeface="Open Sauce"/>
                  <a:sym typeface="Open Sauce"/>
                </a:rPr>
                <a:t>21</a:t>
              </a:r>
            </a:p>
          </p:txBody>
        </p:sp>
      </p:grpSp>
      <p:sp>
        <p:nvSpPr>
          <p:cNvPr id="17" name="Freeform 17"/>
          <p:cNvSpPr/>
          <p:nvPr/>
        </p:nvSpPr>
        <p:spPr>
          <a:xfrm rot="-1122721" flipH="1">
            <a:off x="16896802" y="-10807"/>
            <a:ext cx="2477342" cy="2409778"/>
          </a:xfrm>
          <a:custGeom>
            <a:avLst/>
            <a:gdLst/>
            <a:ahLst/>
            <a:cxnLst/>
            <a:rect l="l" t="t" r="r" b="b"/>
            <a:pathLst>
              <a:path w="2477342" h="2409778">
                <a:moveTo>
                  <a:pt x="2477343" y="0"/>
                </a:moveTo>
                <a:lnTo>
                  <a:pt x="0" y="0"/>
                </a:lnTo>
                <a:lnTo>
                  <a:pt x="0" y="2409778"/>
                </a:lnTo>
                <a:lnTo>
                  <a:pt x="2477343" y="2409778"/>
                </a:lnTo>
                <a:lnTo>
                  <a:pt x="247734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24363" y="5143500"/>
            <a:ext cx="469953" cy="409953"/>
          </a:xfrm>
          <a:custGeom>
            <a:avLst/>
            <a:gdLst/>
            <a:ahLst/>
            <a:cxnLst/>
            <a:rect l="l" t="t" r="r" b="b"/>
            <a:pathLst>
              <a:path w="469953" h="409953">
                <a:moveTo>
                  <a:pt x="0" y="0"/>
                </a:moveTo>
                <a:lnTo>
                  <a:pt x="469953" y="0"/>
                </a:lnTo>
                <a:lnTo>
                  <a:pt x="469953" y="409953"/>
                </a:lnTo>
                <a:lnTo>
                  <a:pt x="0" y="4099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16699" r="-16699"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624363" y="5796469"/>
            <a:ext cx="469953" cy="409953"/>
          </a:xfrm>
          <a:custGeom>
            <a:avLst/>
            <a:gdLst/>
            <a:ahLst/>
            <a:cxnLst/>
            <a:rect l="l" t="t" r="r" b="b"/>
            <a:pathLst>
              <a:path w="469953" h="409953">
                <a:moveTo>
                  <a:pt x="469953" y="0"/>
                </a:moveTo>
                <a:lnTo>
                  <a:pt x="0" y="0"/>
                </a:lnTo>
                <a:lnTo>
                  <a:pt x="0" y="409953"/>
                </a:lnTo>
                <a:lnTo>
                  <a:pt x="469953" y="409953"/>
                </a:lnTo>
                <a:lnTo>
                  <a:pt x="469953" y="0"/>
                </a:lnTo>
                <a:close/>
              </a:path>
            </a:pathLst>
          </a:custGeom>
          <a:blipFill>
            <a:blip r:embed="rId10"/>
            <a:stretch>
              <a:fillRect l="-116699" r="-16699"/>
            </a:stretch>
          </a:blipFill>
        </p:spPr>
      </p:sp>
    </p:spTree>
  </p:cSld>
  <p:clrMapOvr>
    <a:masterClrMapping/>
  </p:clrMapOvr>
  <p:transition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0992" y="-992248"/>
            <a:ext cx="2852144" cy="4041896"/>
          </a:xfrm>
          <a:custGeom>
            <a:avLst/>
            <a:gdLst/>
            <a:ahLst/>
            <a:cxnLst/>
            <a:rect l="l" t="t" r="r" b="b"/>
            <a:pathLst>
              <a:path w="2852144" h="4041896">
                <a:moveTo>
                  <a:pt x="0" y="0"/>
                </a:moveTo>
                <a:lnTo>
                  <a:pt x="2852145" y="0"/>
                </a:lnTo>
                <a:lnTo>
                  <a:pt x="2852145" y="4041896"/>
                </a:lnTo>
                <a:lnTo>
                  <a:pt x="0" y="4041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147817" y="0"/>
            <a:ext cx="3615339" cy="11101557"/>
            <a:chOff x="0" y="0"/>
            <a:chExt cx="952188" cy="2923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2188" cy="2923867"/>
            </a:xfrm>
            <a:custGeom>
              <a:avLst/>
              <a:gdLst/>
              <a:ahLst/>
              <a:cxnLst/>
              <a:rect l="l" t="t" r="r" b="b"/>
              <a:pathLst>
                <a:path w="952188" h="2923867">
                  <a:moveTo>
                    <a:pt x="0" y="0"/>
                  </a:moveTo>
                  <a:lnTo>
                    <a:pt x="952188" y="0"/>
                  </a:lnTo>
                  <a:lnTo>
                    <a:pt x="952188" y="2923867"/>
                  </a:lnTo>
                  <a:lnTo>
                    <a:pt x="0" y="2923867"/>
                  </a:lnTo>
                  <a:close/>
                </a:path>
              </a:pathLst>
            </a:custGeom>
            <a:solidFill>
              <a:srgbClr val="3EAAB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952188" cy="296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871894" y="2057400"/>
            <a:ext cx="5050917" cy="8229600"/>
          </a:xfrm>
          <a:custGeom>
            <a:avLst/>
            <a:gdLst/>
            <a:ahLst/>
            <a:cxnLst/>
            <a:rect l="l" t="t" r="r" b="b"/>
            <a:pathLst>
              <a:path w="5050917" h="8229600">
                <a:moveTo>
                  <a:pt x="0" y="0"/>
                </a:moveTo>
                <a:lnTo>
                  <a:pt x="5050917" y="0"/>
                </a:lnTo>
                <a:lnTo>
                  <a:pt x="50509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7090834" y="9139909"/>
            <a:ext cx="635238" cy="63523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388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66FFCC"/>
                  </a:solidFill>
                  <a:latin typeface="Open Sauce"/>
                  <a:ea typeface="Open Sauce"/>
                  <a:cs typeface="Open Sauce"/>
                  <a:sym typeface="Open Sauce"/>
                </a:rPr>
                <a:t>22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743200" y="144367"/>
            <a:ext cx="13362378" cy="2905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73"/>
              </a:lnSpc>
            </a:pPr>
            <a:r>
              <a:rPr lang="en-US" sz="8838" b="1" dirty="0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WEN </a:t>
            </a:r>
            <a:r>
              <a:rPr lang="en-US" sz="8838" b="1" dirty="0" err="1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soll</a:t>
            </a:r>
            <a:r>
              <a:rPr lang="en-US" sz="8838" b="1" dirty="0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ich </a:t>
            </a:r>
            <a:r>
              <a:rPr lang="en-US" sz="8838" b="1" dirty="0" err="1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wählen</a:t>
            </a:r>
            <a:r>
              <a:rPr lang="en-US" sz="8838" b="1" dirty="0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?</a:t>
            </a:r>
          </a:p>
          <a:p>
            <a:pPr algn="ctr">
              <a:lnSpc>
                <a:spcPts val="4727"/>
              </a:lnSpc>
            </a:pPr>
            <a:endParaRPr lang="en-US" sz="8838" b="1" dirty="0">
              <a:solidFill>
                <a:srgbClr val="12388B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ctr">
              <a:lnSpc>
                <a:spcPts val="4727"/>
              </a:lnSpc>
            </a:pPr>
            <a:endParaRPr lang="en-US" sz="8838" b="1" dirty="0">
              <a:solidFill>
                <a:srgbClr val="12388B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1" name="Freeform 11"/>
          <p:cNvSpPr/>
          <p:nvPr/>
        </p:nvSpPr>
        <p:spPr>
          <a:xfrm rot="334056">
            <a:off x="10480397" y="1682665"/>
            <a:ext cx="1461759" cy="1299138"/>
          </a:xfrm>
          <a:custGeom>
            <a:avLst/>
            <a:gdLst/>
            <a:ahLst/>
            <a:cxnLst/>
            <a:rect l="l" t="t" r="r" b="b"/>
            <a:pathLst>
              <a:path w="1461759" h="1299138">
                <a:moveTo>
                  <a:pt x="0" y="0"/>
                </a:moveTo>
                <a:lnTo>
                  <a:pt x="1461758" y="0"/>
                </a:lnTo>
                <a:lnTo>
                  <a:pt x="1461758" y="1299138"/>
                </a:lnTo>
                <a:lnTo>
                  <a:pt x="0" y="12991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12" name="TextBox 12"/>
          <p:cNvSpPr txBox="1"/>
          <p:nvPr/>
        </p:nvSpPr>
        <p:spPr>
          <a:xfrm>
            <a:off x="1216077" y="7000731"/>
            <a:ext cx="16104375" cy="3038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5"/>
              </a:lnSpc>
            </a:pPr>
            <a:r>
              <a:rPr lang="en-US" sz="5218" b="1">
                <a:solidFill>
                  <a:srgbClr val="66FFC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...es ist nicht leicht, diese Frage zu beantworten, </a:t>
            </a:r>
          </a:p>
          <a:p>
            <a:pPr algn="ctr">
              <a:lnSpc>
                <a:spcPts val="7305"/>
              </a:lnSpc>
            </a:pPr>
            <a:r>
              <a:rPr lang="en-US" sz="5218" b="1">
                <a:solidFill>
                  <a:srgbClr val="66FFC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das fragen sich auch viele Erwachsene!</a:t>
            </a:r>
          </a:p>
          <a:p>
            <a:pPr algn="ctr">
              <a:lnSpc>
                <a:spcPts val="9997"/>
              </a:lnSpc>
            </a:pPr>
            <a:endParaRPr lang="en-US" sz="5218" b="1">
              <a:solidFill>
                <a:srgbClr val="66FFCC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3" name="Freeform 13"/>
          <p:cNvSpPr/>
          <p:nvPr/>
        </p:nvSpPr>
        <p:spPr>
          <a:xfrm rot="474552">
            <a:off x="-1424762" y="7579329"/>
            <a:ext cx="3784566" cy="3357942"/>
          </a:xfrm>
          <a:custGeom>
            <a:avLst/>
            <a:gdLst/>
            <a:ahLst/>
            <a:cxnLst/>
            <a:rect l="l" t="t" r="r" b="b"/>
            <a:pathLst>
              <a:path w="3784566" h="3357942">
                <a:moveTo>
                  <a:pt x="0" y="0"/>
                </a:moveTo>
                <a:lnTo>
                  <a:pt x="3784566" y="0"/>
                </a:lnTo>
                <a:lnTo>
                  <a:pt x="3784566" y="3357942"/>
                </a:lnTo>
                <a:lnTo>
                  <a:pt x="0" y="3357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AutoShape 14"/>
          <p:cNvSpPr/>
          <p:nvPr/>
        </p:nvSpPr>
        <p:spPr>
          <a:xfrm>
            <a:off x="13790213" y="1978037"/>
            <a:ext cx="7990202" cy="0"/>
          </a:xfrm>
          <a:prstGeom prst="line">
            <a:avLst/>
          </a:prstGeom>
          <a:ln w="19050" cap="flat">
            <a:solidFill>
              <a:srgbClr val="12388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13703116" y="1803119"/>
            <a:ext cx="368886" cy="36888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6FFC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0583" y="-1404458"/>
            <a:ext cx="3433892" cy="4866315"/>
          </a:xfrm>
          <a:custGeom>
            <a:avLst/>
            <a:gdLst/>
            <a:ahLst/>
            <a:cxnLst/>
            <a:rect l="l" t="t" r="r" b="b"/>
            <a:pathLst>
              <a:path w="3433892" h="4866315">
                <a:moveTo>
                  <a:pt x="0" y="0"/>
                </a:moveTo>
                <a:lnTo>
                  <a:pt x="3433892" y="0"/>
                </a:lnTo>
                <a:lnTo>
                  <a:pt x="3433892" y="4866316"/>
                </a:lnTo>
                <a:lnTo>
                  <a:pt x="0" y="48663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147817" y="0"/>
            <a:ext cx="3615339" cy="11101557"/>
            <a:chOff x="0" y="0"/>
            <a:chExt cx="952188" cy="2923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2188" cy="2923867"/>
            </a:xfrm>
            <a:custGeom>
              <a:avLst/>
              <a:gdLst/>
              <a:ahLst/>
              <a:cxnLst/>
              <a:rect l="l" t="t" r="r" b="b"/>
              <a:pathLst>
                <a:path w="952188" h="2923867">
                  <a:moveTo>
                    <a:pt x="0" y="0"/>
                  </a:moveTo>
                  <a:lnTo>
                    <a:pt x="952188" y="0"/>
                  </a:lnTo>
                  <a:lnTo>
                    <a:pt x="952188" y="2923867"/>
                  </a:lnTo>
                  <a:lnTo>
                    <a:pt x="0" y="2923867"/>
                  </a:lnTo>
                  <a:close/>
                </a:path>
              </a:pathLst>
            </a:custGeom>
            <a:solidFill>
              <a:srgbClr val="3EAAB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952188" cy="296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14400" y="1497327"/>
            <a:ext cx="14234037" cy="6642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459"/>
              </a:lnSpc>
            </a:pPr>
            <a:endParaRPr dirty="0"/>
          </a:p>
          <a:p>
            <a:pPr algn="l">
              <a:lnSpc>
                <a:spcPts val="4759"/>
              </a:lnSpc>
            </a:pPr>
            <a:endParaRPr dirty="0"/>
          </a:p>
          <a:p>
            <a:pPr algn="l">
              <a:lnSpc>
                <a:spcPts val="4759"/>
              </a:lnSpc>
            </a:pPr>
            <a:r>
              <a:rPr lang="en-US" sz="3399" dirty="0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• </a:t>
            </a:r>
            <a:r>
              <a:rPr lang="en-US" sz="3399" dirty="0" err="1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Steckbriefe</a:t>
            </a:r>
            <a:r>
              <a:rPr lang="en-US" sz="3399" dirty="0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 der </a:t>
            </a:r>
            <a:r>
              <a:rPr lang="en-US" sz="3399" dirty="0" err="1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Direktkandidierenden</a:t>
            </a:r>
            <a:r>
              <a:rPr lang="en-US" sz="3399" dirty="0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3399" dirty="0" err="1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aus</a:t>
            </a:r>
            <a:r>
              <a:rPr lang="en-US" sz="3399" dirty="0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3399" dirty="0" err="1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unserem</a:t>
            </a:r>
            <a:r>
              <a:rPr lang="en-US" sz="3399" dirty="0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3399" dirty="0" err="1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Wahlkreis</a:t>
            </a:r>
            <a:endParaRPr lang="en-US" sz="3399" dirty="0">
              <a:solidFill>
                <a:srgbClr val="12388B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4759"/>
              </a:lnSpc>
            </a:pPr>
            <a:r>
              <a:rPr lang="en-US" sz="3399" dirty="0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• </a:t>
            </a:r>
            <a:r>
              <a:rPr lang="en-US" sz="3399" dirty="0" err="1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Themenplakate</a:t>
            </a:r>
            <a:r>
              <a:rPr lang="en-US" sz="3399" dirty="0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 der </a:t>
            </a:r>
            <a:r>
              <a:rPr lang="en-US" sz="3399" dirty="0" err="1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Parteien</a:t>
            </a:r>
            <a:r>
              <a:rPr lang="en-US" sz="3399" dirty="0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</a:p>
          <a:p>
            <a:pPr algn="l">
              <a:lnSpc>
                <a:spcPts val="4759"/>
              </a:lnSpc>
            </a:pPr>
            <a:endParaRPr lang="en-US" sz="3399" dirty="0">
              <a:solidFill>
                <a:srgbClr val="12388B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220"/>
              </a:lnSpc>
            </a:pPr>
            <a:endParaRPr lang="en-US" sz="3399" dirty="0">
              <a:solidFill>
                <a:srgbClr val="12388B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4759"/>
              </a:lnSpc>
            </a:pPr>
            <a:r>
              <a:rPr lang="en-US" sz="3399" b="1" dirty="0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ALLES ZU FINDEN UNTER: </a:t>
            </a:r>
          </a:p>
          <a:p>
            <a:pPr algn="l">
              <a:lnSpc>
                <a:spcPts val="7279"/>
              </a:lnSpc>
            </a:pPr>
            <a:r>
              <a:rPr lang="en-US" sz="5199" b="1" u="sng" dirty="0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  <a:hlinkClick r:id="rId3" tooltip="http://www.kjr-toel.de/bundestagswahl"/>
              </a:rPr>
              <a:t>www.kjr-toel.de/bundestagswahl</a:t>
            </a:r>
          </a:p>
          <a:p>
            <a:pPr algn="l">
              <a:lnSpc>
                <a:spcPts val="4759"/>
              </a:lnSpc>
            </a:pPr>
            <a:endParaRPr lang="en-US" sz="5199" b="1" u="sng" dirty="0">
              <a:solidFill>
                <a:srgbClr val="12388B"/>
              </a:solidFill>
              <a:latin typeface="Open Sauce Bold"/>
              <a:ea typeface="Open Sauce Bold"/>
              <a:cs typeface="Open Sauce Bold"/>
              <a:sym typeface="Open Sauce Bold"/>
              <a:hlinkClick r:id="rId3" tooltip="http://www.kjr-toel.de/bundestagswahl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7090834" y="9139909"/>
            <a:ext cx="635238" cy="63523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388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66FFCC"/>
                  </a:solidFill>
                  <a:latin typeface="Open Sauce"/>
                  <a:ea typeface="Open Sauce"/>
                  <a:cs typeface="Open Sauce"/>
                  <a:sym typeface="Open Sauce"/>
                </a:rPr>
                <a:t>23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2304391" y="3835098"/>
            <a:ext cx="7526464" cy="7266459"/>
          </a:xfrm>
          <a:custGeom>
            <a:avLst/>
            <a:gdLst/>
            <a:ahLst/>
            <a:cxnLst/>
            <a:rect l="l" t="t" r="r" b="b"/>
            <a:pathLst>
              <a:path w="7526464" h="7266459">
                <a:moveTo>
                  <a:pt x="0" y="0"/>
                </a:moveTo>
                <a:lnTo>
                  <a:pt x="7526464" y="0"/>
                </a:lnTo>
                <a:lnTo>
                  <a:pt x="7526464" y="7266459"/>
                </a:lnTo>
                <a:lnTo>
                  <a:pt x="0" y="72664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3481062" y="434672"/>
            <a:ext cx="2946133" cy="2946133"/>
            <a:chOff x="0" y="0"/>
            <a:chExt cx="3928178" cy="392817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928178" cy="3928178"/>
            </a:xfrm>
            <a:custGeom>
              <a:avLst/>
              <a:gdLst/>
              <a:ahLst/>
              <a:cxnLst/>
              <a:rect l="l" t="t" r="r" b="b"/>
              <a:pathLst>
                <a:path w="3928178" h="3928178">
                  <a:moveTo>
                    <a:pt x="0" y="0"/>
                  </a:moveTo>
                  <a:lnTo>
                    <a:pt x="3928178" y="0"/>
                  </a:lnTo>
                  <a:lnTo>
                    <a:pt x="3928178" y="3928178"/>
                  </a:lnTo>
                  <a:lnTo>
                    <a:pt x="0" y="3928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6427196" y="434672"/>
            <a:ext cx="1163723" cy="2946133"/>
          </a:xfrm>
          <a:custGeom>
            <a:avLst/>
            <a:gdLst/>
            <a:ahLst/>
            <a:cxnLst/>
            <a:rect l="l" t="t" r="r" b="b"/>
            <a:pathLst>
              <a:path w="1163723" h="2946133">
                <a:moveTo>
                  <a:pt x="0" y="0"/>
                </a:moveTo>
                <a:lnTo>
                  <a:pt x="1163722" y="0"/>
                </a:lnTo>
                <a:lnTo>
                  <a:pt x="1163722" y="2946133"/>
                </a:lnTo>
                <a:lnTo>
                  <a:pt x="0" y="29461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28700" y="7905714"/>
            <a:ext cx="2831432" cy="2014525"/>
          </a:xfrm>
          <a:custGeom>
            <a:avLst/>
            <a:gdLst/>
            <a:ahLst/>
            <a:cxnLst/>
            <a:rect l="l" t="t" r="r" b="b"/>
            <a:pathLst>
              <a:path w="2831432" h="2014525">
                <a:moveTo>
                  <a:pt x="0" y="0"/>
                </a:moveTo>
                <a:lnTo>
                  <a:pt x="2831432" y="0"/>
                </a:lnTo>
                <a:lnTo>
                  <a:pt x="2831432" y="2014525"/>
                </a:lnTo>
                <a:lnTo>
                  <a:pt x="0" y="20145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541139">
            <a:off x="3933168" y="7524282"/>
            <a:ext cx="1562963" cy="2000592"/>
          </a:xfrm>
          <a:custGeom>
            <a:avLst/>
            <a:gdLst/>
            <a:ahLst/>
            <a:cxnLst/>
            <a:rect l="l" t="t" r="r" b="b"/>
            <a:pathLst>
              <a:path w="1562963" h="2000592">
                <a:moveTo>
                  <a:pt x="0" y="0"/>
                </a:moveTo>
                <a:lnTo>
                  <a:pt x="1562962" y="0"/>
                </a:lnTo>
                <a:lnTo>
                  <a:pt x="1562962" y="2000593"/>
                </a:lnTo>
                <a:lnTo>
                  <a:pt x="0" y="20005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97081" y="1760791"/>
            <a:ext cx="10362783" cy="1359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44"/>
              </a:lnSpc>
            </a:pPr>
            <a:r>
              <a:rPr lang="en-US" sz="8031" b="1" dirty="0" err="1">
                <a:solidFill>
                  <a:srgbClr val="12388B"/>
                </a:solidFill>
                <a:latin typeface="Arial Bold"/>
                <a:ea typeface="Arial Bold"/>
                <a:cs typeface="Arial Bold"/>
                <a:sym typeface="Arial Bold"/>
              </a:rPr>
              <a:t>Entscheidungshilfen</a:t>
            </a:r>
            <a:endParaRPr lang="en-US" sz="8031" b="1" dirty="0">
              <a:solidFill>
                <a:srgbClr val="12388B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93161" y="-1506665"/>
            <a:ext cx="4051384" cy="5741390"/>
          </a:xfrm>
          <a:custGeom>
            <a:avLst/>
            <a:gdLst/>
            <a:ahLst/>
            <a:cxnLst/>
            <a:rect l="l" t="t" r="r" b="b"/>
            <a:pathLst>
              <a:path w="4051384" h="5741390">
                <a:moveTo>
                  <a:pt x="0" y="0"/>
                </a:moveTo>
                <a:lnTo>
                  <a:pt x="4051384" y="0"/>
                </a:lnTo>
                <a:lnTo>
                  <a:pt x="4051384" y="5741390"/>
                </a:lnTo>
                <a:lnTo>
                  <a:pt x="0" y="5741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009328" y="4466742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4" name="Freeform 4"/>
          <p:cNvSpPr/>
          <p:nvPr/>
        </p:nvSpPr>
        <p:spPr>
          <a:xfrm>
            <a:off x="13145801" y="5143500"/>
            <a:ext cx="5142199" cy="5179871"/>
          </a:xfrm>
          <a:custGeom>
            <a:avLst/>
            <a:gdLst/>
            <a:ahLst/>
            <a:cxnLst/>
            <a:rect l="l" t="t" r="r" b="b"/>
            <a:pathLst>
              <a:path w="5142199" h="5179871">
                <a:moveTo>
                  <a:pt x="0" y="0"/>
                </a:moveTo>
                <a:lnTo>
                  <a:pt x="5142199" y="0"/>
                </a:lnTo>
                <a:lnTo>
                  <a:pt x="5142199" y="5179871"/>
                </a:lnTo>
                <a:lnTo>
                  <a:pt x="0" y="51798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690304" y="3075612"/>
            <a:ext cx="12907391" cy="5196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59"/>
              </a:lnSpc>
            </a:pPr>
            <a:endParaRPr/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Probiere ab Anfang Januar 2025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den </a:t>
            </a:r>
            <a:r>
              <a:rPr lang="en-US" sz="3399" b="1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Wahl-o-mat</a:t>
            </a:r>
            <a:r>
              <a:rPr lang="en-US" sz="3399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 aus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Zu finden unter: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https://www.bpb.de/politik/wahlen/wahl-o-mat/ 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12388B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12388B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-3147817" y="0"/>
            <a:ext cx="3615339" cy="11101557"/>
            <a:chOff x="0" y="0"/>
            <a:chExt cx="952188" cy="29238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52188" cy="2923867"/>
            </a:xfrm>
            <a:custGeom>
              <a:avLst/>
              <a:gdLst/>
              <a:ahLst/>
              <a:cxnLst/>
              <a:rect l="l" t="t" r="r" b="b"/>
              <a:pathLst>
                <a:path w="952188" h="2923867">
                  <a:moveTo>
                    <a:pt x="0" y="0"/>
                  </a:moveTo>
                  <a:lnTo>
                    <a:pt x="952188" y="0"/>
                  </a:lnTo>
                  <a:lnTo>
                    <a:pt x="952188" y="2923867"/>
                  </a:lnTo>
                  <a:lnTo>
                    <a:pt x="0" y="2923867"/>
                  </a:lnTo>
                  <a:close/>
                </a:path>
              </a:pathLst>
            </a:custGeom>
            <a:solidFill>
              <a:srgbClr val="6683A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952188" cy="296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090834" y="9139909"/>
            <a:ext cx="635238" cy="63523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388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66FFCC"/>
                  </a:solidFill>
                  <a:latin typeface="Open Sauce"/>
                  <a:ea typeface="Open Sauce"/>
                  <a:cs typeface="Open Sauce"/>
                  <a:sym typeface="Open Sauce"/>
                </a:rPr>
                <a:t>24</a:t>
              </a:r>
            </a:p>
          </p:txBody>
        </p:sp>
      </p:grpSp>
      <p:sp>
        <p:nvSpPr>
          <p:cNvPr id="12" name="Freeform 12"/>
          <p:cNvSpPr/>
          <p:nvPr/>
        </p:nvSpPr>
        <p:spPr>
          <a:xfrm rot="474552">
            <a:off x="-276309" y="7129873"/>
            <a:ext cx="3784566" cy="3357942"/>
          </a:xfrm>
          <a:custGeom>
            <a:avLst/>
            <a:gdLst/>
            <a:ahLst/>
            <a:cxnLst/>
            <a:rect l="l" t="t" r="r" b="b"/>
            <a:pathLst>
              <a:path w="3784566" h="3357942">
                <a:moveTo>
                  <a:pt x="0" y="0"/>
                </a:moveTo>
                <a:lnTo>
                  <a:pt x="3784566" y="0"/>
                </a:lnTo>
                <a:lnTo>
                  <a:pt x="3784566" y="3357942"/>
                </a:lnTo>
                <a:lnTo>
                  <a:pt x="0" y="33579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 rot="795251">
            <a:off x="11152262" y="-655317"/>
            <a:ext cx="12619379" cy="2488895"/>
            <a:chOff x="0" y="0"/>
            <a:chExt cx="16825839" cy="331852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5525798" y="205119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989279" y="392951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7" name="AutoShape 17"/>
          <p:cNvSpPr/>
          <p:nvPr/>
        </p:nvSpPr>
        <p:spPr>
          <a:xfrm>
            <a:off x="13790213" y="1978037"/>
            <a:ext cx="7990202" cy="0"/>
          </a:xfrm>
          <a:prstGeom prst="line">
            <a:avLst/>
          </a:prstGeom>
          <a:ln w="19050" cap="flat">
            <a:solidFill>
              <a:srgbClr val="12388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8" name="Group 18"/>
          <p:cNvGrpSpPr/>
          <p:nvPr/>
        </p:nvGrpSpPr>
        <p:grpSpPr>
          <a:xfrm>
            <a:off x="13703116" y="1803119"/>
            <a:ext cx="368886" cy="36888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6FFCC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301331" y="7330287"/>
            <a:ext cx="2444860" cy="2444860"/>
            <a:chOff x="0" y="0"/>
            <a:chExt cx="3259813" cy="325981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259813" cy="3259813"/>
            </a:xfrm>
            <a:custGeom>
              <a:avLst/>
              <a:gdLst/>
              <a:ahLst/>
              <a:cxnLst/>
              <a:rect l="l" t="t" r="r" b="b"/>
              <a:pathLst>
                <a:path w="3259813" h="3259813">
                  <a:moveTo>
                    <a:pt x="0" y="0"/>
                  </a:moveTo>
                  <a:lnTo>
                    <a:pt x="3259813" y="0"/>
                  </a:lnTo>
                  <a:lnTo>
                    <a:pt x="3259813" y="3259813"/>
                  </a:lnTo>
                  <a:lnTo>
                    <a:pt x="0" y="3259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>
            <a:off x="6210678" y="7260957"/>
            <a:ext cx="5616348" cy="2583520"/>
          </a:xfrm>
          <a:custGeom>
            <a:avLst/>
            <a:gdLst/>
            <a:ahLst/>
            <a:cxnLst/>
            <a:rect l="l" t="t" r="r" b="b"/>
            <a:pathLst>
              <a:path w="5616348" h="2583520">
                <a:moveTo>
                  <a:pt x="0" y="0"/>
                </a:moveTo>
                <a:lnTo>
                  <a:pt x="5616349" y="0"/>
                </a:lnTo>
                <a:lnTo>
                  <a:pt x="5616349" y="2583520"/>
                </a:lnTo>
                <a:lnTo>
                  <a:pt x="0" y="25835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5630557" y="2485541"/>
            <a:ext cx="6776591" cy="2076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b="1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…was du auch noch tun kannst</a:t>
            </a:r>
          </a:p>
        </p:txBody>
      </p: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49988" y="7629176"/>
            <a:ext cx="5902041" cy="5902017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 rot="-1948316">
              <a:off x="-445014" y="-445036"/>
              <a:ext cx="7240035" cy="7240034"/>
            </a:xfrm>
            <a:custGeom>
              <a:avLst/>
              <a:gdLst/>
              <a:ahLst/>
              <a:cxnLst/>
              <a:rect l="l" t="t" r="r" b="b"/>
              <a:pathLst>
                <a:path w="7240035" h="7240034">
                  <a:moveTo>
                    <a:pt x="6298597" y="5324670"/>
                  </a:moveTo>
                  <a:cubicBezTo>
                    <a:pt x="5357206" y="6803956"/>
                    <a:pt x="3394734" y="7240034"/>
                    <a:pt x="1915406" y="6298616"/>
                  </a:cubicBezTo>
                  <a:cubicBezTo>
                    <a:pt x="436057" y="5357184"/>
                    <a:pt x="0" y="3394726"/>
                    <a:pt x="941391" y="1915441"/>
                  </a:cubicBezTo>
                  <a:cubicBezTo>
                    <a:pt x="1882829" y="436080"/>
                    <a:pt x="3845272" y="0"/>
                    <a:pt x="5324622" y="941431"/>
                  </a:cubicBezTo>
                  <a:cubicBezTo>
                    <a:pt x="6803972" y="1882863"/>
                    <a:pt x="7240035" y="3845310"/>
                    <a:pt x="6298597" y="5324670"/>
                  </a:cubicBezTo>
                  <a:close/>
                </a:path>
              </a:pathLst>
            </a:custGeom>
            <a:blipFill>
              <a:blip r:embed="rId2"/>
              <a:stretch>
                <a:fillRect l="-10144" t="-22363" r="-7328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-2080259" y="1364275"/>
            <a:ext cx="5902041" cy="5902017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011" r="-47988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4316479" y="2777407"/>
            <a:ext cx="5902041" cy="5902017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49093" t="-15593" r="-2429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9428400" y="-2428304"/>
            <a:ext cx="5902041" cy="5902017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5860" t="-3600" r="-43175" b="-15647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9565026" y="6838687"/>
            <a:ext cx="5765415" cy="3680120"/>
            <a:chOff x="0" y="0"/>
            <a:chExt cx="9948111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948111" cy="6349975"/>
            </a:xfrm>
            <a:custGeom>
              <a:avLst/>
              <a:gdLst/>
              <a:ahLst/>
              <a:cxnLst/>
              <a:rect l="l" t="t" r="r" b="b"/>
              <a:pathLst>
                <a:path w="9948111" h="6349975">
                  <a:moveTo>
                    <a:pt x="9948111" y="3175025"/>
                  </a:moveTo>
                  <a:cubicBezTo>
                    <a:pt x="9948111" y="4928451"/>
                    <a:pt x="7721107" y="6349975"/>
                    <a:pt x="4974055" y="6349975"/>
                  </a:cubicBezTo>
                  <a:cubicBezTo>
                    <a:pt x="2226964" y="6349975"/>
                    <a:pt x="0" y="4928451"/>
                    <a:pt x="0" y="3175025"/>
                  </a:cubicBezTo>
                  <a:cubicBezTo>
                    <a:pt x="0" y="1421511"/>
                    <a:pt x="2226964" y="0"/>
                    <a:pt x="4974055" y="0"/>
                  </a:cubicBezTo>
                  <a:cubicBezTo>
                    <a:pt x="7721147" y="0"/>
                    <a:pt x="9948111" y="1421511"/>
                    <a:pt x="9948111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516" r="-3516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3619664" y="3473713"/>
            <a:ext cx="10790351" cy="1668053"/>
            <a:chOff x="0" y="0"/>
            <a:chExt cx="14387134" cy="2224071"/>
          </a:xfrm>
        </p:grpSpPr>
        <p:grpSp>
          <p:nvGrpSpPr>
            <p:cNvPr id="13" name="Group 13"/>
            <p:cNvGrpSpPr/>
            <p:nvPr/>
          </p:nvGrpSpPr>
          <p:grpSpPr>
            <a:xfrm>
              <a:off x="199652" y="0"/>
              <a:ext cx="14022663" cy="2224071"/>
              <a:chOff x="0" y="0"/>
              <a:chExt cx="1776914" cy="281828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76914" cy="281828"/>
              </a:xfrm>
              <a:custGeom>
                <a:avLst/>
                <a:gdLst/>
                <a:ahLst/>
                <a:cxnLst/>
                <a:rect l="l" t="t" r="r" b="b"/>
                <a:pathLst>
                  <a:path w="1776914" h="281828">
                    <a:moveTo>
                      <a:pt x="0" y="0"/>
                    </a:moveTo>
                    <a:lnTo>
                      <a:pt x="1776914" y="0"/>
                    </a:lnTo>
                    <a:lnTo>
                      <a:pt x="1776914" y="281828"/>
                    </a:lnTo>
                    <a:lnTo>
                      <a:pt x="0" y="281828"/>
                    </a:lnTo>
                    <a:close/>
                  </a:path>
                </a:pathLst>
              </a:custGeom>
              <a:solidFill>
                <a:srgbClr val="FABDF4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1776914" cy="319928"/>
              </a:xfrm>
              <a:prstGeom prst="rect">
                <a:avLst/>
              </a:prstGeom>
            </p:spPr>
            <p:txBody>
              <a:bodyPr lIns="60627" tIns="60627" rIns="60627" bIns="60627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0" y="37833"/>
              <a:ext cx="14387134" cy="21862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77"/>
                </a:lnSpc>
              </a:pPr>
              <a:r>
                <a:rPr lang="en-US" sz="10814" b="1">
                  <a:solidFill>
                    <a:srgbClr val="00005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DEINE STIMME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231256" y="5508539"/>
            <a:ext cx="9567166" cy="1330148"/>
            <a:chOff x="0" y="0"/>
            <a:chExt cx="2358570" cy="32791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58570" cy="327918"/>
            </a:xfrm>
            <a:custGeom>
              <a:avLst/>
              <a:gdLst/>
              <a:ahLst/>
              <a:cxnLst/>
              <a:rect l="l" t="t" r="r" b="b"/>
              <a:pathLst>
                <a:path w="2358570" h="327918">
                  <a:moveTo>
                    <a:pt x="0" y="0"/>
                  </a:moveTo>
                  <a:lnTo>
                    <a:pt x="2358570" y="0"/>
                  </a:lnTo>
                  <a:lnTo>
                    <a:pt x="2358570" y="327918"/>
                  </a:lnTo>
                  <a:lnTo>
                    <a:pt x="0" y="327918"/>
                  </a:lnTo>
                  <a:close/>
                </a:path>
              </a:pathLst>
            </a:custGeom>
            <a:solidFill>
              <a:srgbClr val="FABDF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2358570" cy="375543"/>
            </a:xfrm>
            <a:prstGeom prst="rect">
              <a:avLst/>
            </a:prstGeom>
          </p:spPr>
          <p:txBody>
            <a:bodyPr lIns="41551" tIns="41551" rIns="41551" bIns="41551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474552">
            <a:off x="16059597" y="-299339"/>
            <a:ext cx="2993531" cy="2656078"/>
          </a:xfrm>
          <a:custGeom>
            <a:avLst/>
            <a:gdLst/>
            <a:ahLst/>
            <a:cxnLst/>
            <a:rect l="l" t="t" r="r" b="b"/>
            <a:pathLst>
              <a:path w="2993531" h="2656078">
                <a:moveTo>
                  <a:pt x="0" y="0"/>
                </a:moveTo>
                <a:lnTo>
                  <a:pt x="2993531" y="0"/>
                </a:lnTo>
                <a:lnTo>
                  <a:pt x="2993531" y="2656078"/>
                </a:lnTo>
                <a:lnTo>
                  <a:pt x="0" y="26560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2598766">
            <a:off x="64204" y="8113742"/>
            <a:ext cx="2813693" cy="2736956"/>
          </a:xfrm>
          <a:custGeom>
            <a:avLst/>
            <a:gdLst/>
            <a:ahLst/>
            <a:cxnLst/>
            <a:rect l="l" t="t" r="r" b="b"/>
            <a:pathLst>
              <a:path w="2813693" h="2736956">
                <a:moveTo>
                  <a:pt x="0" y="0"/>
                </a:moveTo>
                <a:lnTo>
                  <a:pt x="2813693" y="0"/>
                </a:lnTo>
                <a:lnTo>
                  <a:pt x="2813693" y="2736957"/>
                </a:lnTo>
                <a:lnTo>
                  <a:pt x="0" y="27369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7090834" y="9139909"/>
            <a:ext cx="635238" cy="635238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BDF4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000050"/>
                  </a:solidFill>
                  <a:latin typeface="Open Sauce"/>
                  <a:ea typeface="Open Sauce"/>
                  <a:cs typeface="Open Sauce"/>
                  <a:sym typeface="Open Sauce"/>
                </a:rPr>
                <a:t>25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 rot="458373">
            <a:off x="-1790132" y="9640637"/>
            <a:ext cx="12619379" cy="2488895"/>
            <a:chOff x="0" y="0"/>
            <a:chExt cx="16825839" cy="331852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5525798" y="205119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0989279" y="392951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Freeform 29"/>
          <p:cNvSpPr/>
          <p:nvPr/>
        </p:nvSpPr>
        <p:spPr>
          <a:xfrm>
            <a:off x="3877618" y="462183"/>
            <a:ext cx="3646782" cy="2611481"/>
          </a:xfrm>
          <a:custGeom>
            <a:avLst/>
            <a:gdLst/>
            <a:ahLst/>
            <a:cxnLst/>
            <a:rect l="l" t="t" r="r" b="b"/>
            <a:pathLst>
              <a:path w="3646782" h="2611481">
                <a:moveTo>
                  <a:pt x="0" y="0"/>
                </a:moveTo>
                <a:lnTo>
                  <a:pt x="3646782" y="0"/>
                </a:lnTo>
                <a:lnTo>
                  <a:pt x="3646782" y="2611480"/>
                </a:lnTo>
                <a:lnTo>
                  <a:pt x="0" y="26114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4417792" y="5540722"/>
            <a:ext cx="8899911" cy="1297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52"/>
              </a:lnSpc>
            </a:pPr>
            <a:r>
              <a:rPr lang="en-US" sz="8543" b="1" i="1">
                <a:solidFill>
                  <a:srgbClr val="000050"/>
                </a:solidFill>
                <a:latin typeface="Open Sauce Bold Italics"/>
                <a:ea typeface="Open Sauce Bold Italics"/>
                <a:cs typeface="Open Sauce Bold Italics"/>
                <a:sym typeface="Open Sauce Bold Italics"/>
              </a:rPr>
              <a:t>ZÄHLT! JETZT!</a:t>
            </a:r>
          </a:p>
        </p:txBody>
      </p:sp>
    </p:spTree>
  </p:cSld>
  <p:clrMapOvr>
    <a:masterClrMapping/>
  </p:clrMapOvr>
  <p:transition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99948" y="-798861"/>
            <a:ext cx="24714471" cy="12140984"/>
          </a:xfrm>
          <a:custGeom>
            <a:avLst/>
            <a:gdLst/>
            <a:ahLst/>
            <a:cxnLst/>
            <a:rect l="l" t="t" r="r" b="b"/>
            <a:pathLst>
              <a:path w="24714471" h="12140984">
                <a:moveTo>
                  <a:pt x="0" y="0"/>
                </a:moveTo>
                <a:lnTo>
                  <a:pt x="24714471" y="0"/>
                </a:lnTo>
                <a:lnTo>
                  <a:pt x="24714471" y="12140984"/>
                </a:lnTo>
                <a:lnTo>
                  <a:pt x="0" y="12140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3933058" y="7480530"/>
            <a:ext cx="2132596" cy="2056146"/>
            <a:chOff x="0" y="0"/>
            <a:chExt cx="934923" cy="9014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34974" cy="901446"/>
            </a:xfrm>
            <a:custGeom>
              <a:avLst/>
              <a:gdLst/>
              <a:ahLst/>
              <a:cxnLst/>
              <a:rect l="l" t="t" r="r" b="b"/>
              <a:pathLst>
                <a:path w="934974" h="901446">
                  <a:moveTo>
                    <a:pt x="0" y="0"/>
                  </a:moveTo>
                  <a:lnTo>
                    <a:pt x="0" y="901446"/>
                  </a:lnTo>
                  <a:lnTo>
                    <a:pt x="934974" y="901446"/>
                  </a:lnTo>
                  <a:lnTo>
                    <a:pt x="934974" y="0"/>
                  </a:lnTo>
                  <a:close/>
                </a:path>
              </a:pathLst>
            </a:custGeom>
            <a:blipFill>
              <a:blip r:embed="rId4"/>
              <a:stretch>
                <a:fillRect t="-1859" r="5" b="-1854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6877654" y="1002664"/>
            <a:ext cx="4840262" cy="1383621"/>
            <a:chOff x="0" y="0"/>
            <a:chExt cx="2168436" cy="6198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68398" cy="619887"/>
            </a:xfrm>
            <a:custGeom>
              <a:avLst/>
              <a:gdLst/>
              <a:ahLst/>
              <a:cxnLst/>
              <a:rect l="l" t="t" r="r" b="b"/>
              <a:pathLst>
                <a:path w="2168398" h="619887">
                  <a:moveTo>
                    <a:pt x="0" y="0"/>
                  </a:moveTo>
                  <a:lnTo>
                    <a:pt x="0" y="619887"/>
                  </a:lnTo>
                  <a:lnTo>
                    <a:pt x="2168398" y="619887"/>
                  </a:lnTo>
                  <a:lnTo>
                    <a:pt x="2168398" y="0"/>
                  </a:lnTo>
                  <a:close/>
                </a:path>
              </a:pathLst>
            </a:custGeom>
            <a:blipFill>
              <a:blip r:embed="rId5"/>
              <a:stretch>
                <a:fillRect l="-41991" r="-279" b="-24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26818" y="1028700"/>
            <a:ext cx="4414754" cy="1804068"/>
            <a:chOff x="0" y="0"/>
            <a:chExt cx="2168893" cy="88630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68906" cy="886333"/>
            </a:xfrm>
            <a:custGeom>
              <a:avLst/>
              <a:gdLst/>
              <a:ahLst/>
              <a:cxnLst/>
              <a:rect l="l" t="t" r="r" b="b"/>
              <a:pathLst>
                <a:path w="2168906" h="886333">
                  <a:moveTo>
                    <a:pt x="0" y="0"/>
                  </a:moveTo>
                  <a:lnTo>
                    <a:pt x="0" y="886333"/>
                  </a:lnTo>
                  <a:lnTo>
                    <a:pt x="2168906" y="886333"/>
                  </a:lnTo>
                  <a:lnTo>
                    <a:pt x="2168906" y="0"/>
                  </a:lnTo>
                  <a:close/>
                </a:path>
              </a:pathLst>
            </a:custGeom>
            <a:blipFill>
              <a:blip r:embed="rId6"/>
              <a:stretch>
                <a:fillRect l="-783" t="-1987" r="-806" b="-1950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305399" y="7480530"/>
            <a:ext cx="3545267" cy="2274860"/>
          </a:xfrm>
          <a:custGeom>
            <a:avLst/>
            <a:gdLst/>
            <a:ahLst/>
            <a:cxnLst/>
            <a:rect l="l" t="t" r="r" b="b"/>
            <a:pathLst>
              <a:path w="3545267" h="2274860">
                <a:moveTo>
                  <a:pt x="0" y="0"/>
                </a:moveTo>
                <a:lnTo>
                  <a:pt x="3545267" y="0"/>
                </a:lnTo>
                <a:lnTo>
                  <a:pt x="3545267" y="2274860"/>
                </a:lnTo>
                <a:lnTo>
                  <a:pt x="0" y="22748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429" b="-1429"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3933058" y="710549"/>
            <a:ext cx="1783798" cy="2835707"/>
            <a:chOff x="0" y="0"/>
            <a:chExt cx="1165416" cy="185266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65479" cy="1852676"/>
            </a:xfrm>
            <a:custGeom>
              <a:avLst/>
              <a:gdLst/>
              <a:ahLst/>
              <a:cxnLst/>
              <a:rect l="l" t="t" r="r" b="b"/>
              <a:pathLst>
                <a:path w="1165479" h="1852676">
                  <a:moveTo>
                    <a:pt x="0" y="0"/>
                  </a:moveTo>
                  <a:lnTo>
                    <a:pt x="0" y="1852676"/>
                  </a:lnTo>
                  <a:lnTo>
                    <a:pt x="1165479" y="1852676"/>
                  </a:lnTo>
                  <a:lnTo>
                    <a:pt x="1165479" y="0"/>
                  </a:lnTo>
                  <a:close/>
                </a:path>
              </a:pathLst>
            </a:custGeom>
            <a:blipFill>
              <a:blip r:embed="rId8"/>
              <a:stretch>
                <a:fillRect t="-143" b="-143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305399" y="4239788"/>
            <a:ext cx="3266685" cy="2063686"/>
            <a:chOff x="0" y="0"/>
            <a:chExt cx="1268438" cy="8013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68476" cy="801370"/>
            </a:xfrm>
            <a:custGeom>
              <a:avLst/>
              <a:gdLst/>
              <a:ahLst/>
              <a:cxnLst/>
              <a:rect l="l" t="t" r="r" b="b"/>
              <a:pathLst>
                <a:path w="1268476" h="801370">
                  <a:moveTo>
                    <a:pt x="0" y="0"/>
                  </a:moveTo>
                  <a:lnTo>
                    <a:pt x="0" y="801370"/>
                  </a:lnTo>
                  <a:lnTo>
                    <a:pt x="1268476" y="801370"/>
                  </a:lnTo>
                  <a:lnTo>
                    <a:pt x="1268476" y="0"/>
                  </a:lnTo>
                  <a:close/>
                </a:path>
              </a:pathLst>
            </a:custGeom>
            <a:blipFill>
              <a:blip r:embed="rId9"/>
              <a:stretch>
                <a:fillRect t="-7691" b="-7691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7570572" y="7655449"/>
            <a:ext cx="3146856" cy="1925023"/>
            <a:chOff x="0" y="0"/>
            <a:chExt cx="1545996" cy="94573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45971" cy="945769"/>
            </a:xfrm>
            <a:custGeom>
              <a:avLst/>
              <a:gdLst/>
              <a:ahLst/>
              <a:cxnLst/>
              <a:rect l="l" t="t" r="r" b="b"/>
              <a:pathLst>
                <a:path w="1545971" h="945769">
                  <a:moveTo>
                    <a:pt x="0" y="0"/>
                  </a:moveTo>
                  <a:lnTo>
                    <a:pt x="0" y="945769"/>
                  </a:lnTo>
                  <a:lnTo>
                    <a:pt x="1545971" y="945769"/>
                  </a:lnTo>
                  <a:lnTo>
                    <a:pt x="1545971" y="0"/>
                  </a:lnTo>
                  <a:close/>
                </a:path>
              </a:pathLst>
            </a:custGeom>
            <a:blipFill>
              <a:blip r:embed="rId10"/>
              <a:stretch>
                <a:fillRect t="-463" r="-1127" b="4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13251297" y="4111657"/>
            <a:ext cx="3496118" cy="2588472"/>
          </a:xfrm>
          <a:custGeom>
            <a:avLst/>
            <a:gdLst/>
            <a:ahLst/>
            <a:cxnLst/>
            <a:rect l="l" t="t" r="r" b="b"/>
            <a:pathLst>
              <a:path w="3496118" h="2588472">
                <a:moveTo>
                  <a:pt x="0" y="0"/>
                </a:moveTo>
                <a:lnTo>
                  <a:pt x="3496118" y="0"/>
                </a:lnTo>
                <a:lnTo>
                  <a:pt x="3496118" y="2588472"/>
                </a:lnTo>
                <a:lnTo>
                  <a:pt x="0" y="25884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920250" y="3064251"/>
            <a:ext cx="5982881" cy="3913233"/>
          </a:xfrm>
          <a:custGeom>
            <a:avLst/>
            <a:gdLst/>
            <a:ahLst/>
            <a:cxnLst/>
            <a:rect l="l" t="t" r="r" b="b"/>
            <a:pathLst>
              <a:path w="5982881" h="3913233">
                <a:moveTo>
                  <a:pt x="0" y="0"/>
                </a:moveTo>
                <a:lnTo>
                  <a:pt x="5982881" y="0"/>
                </a:lnTo>
                <a:lnTo>
                  <a:pt x="5982881" y="3913232"/>
                </a:lnTo>
                <a:lnTo>
                  <a:pt x="0" y="39132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8442" y="1220973"/>
            <a:ext cx="5993035" cy="1015629"/>
            <a:chOff x="0" y="0"/>
            <a:chExt cx="2398089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98089" cy="406400"/>
            </a:xfrm>
            <a:custGeom>
              <a:avLst/>
              <a:gdLst/>
              <a:ahLst/>
              <a:cxnLst/>
              <a:rect l="l" t="t" r="r" b="b"/>
              <a:pathLst>
                <a:path w="2398089" h="406400">
                  <a:moveTo>
                    <a:pt x="2194889" y="0"/>
                  </a:moveTo>
                  <a:cubicBezTo>
                    <a:pt x="2307113" y="0"/>
                    <a:pt x="2398089" y="90976"/>
                    <a:pt x="2398089" y="203200"/>
                  </a:cubicBezTo>
                  <a:cubicBezTo>
                    <a:pt x="2398089" y="315424"/>
                    <a:pt x="2307113" y="406400"/>
                    <a:pt x="219488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2388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398089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1106359" y="1719262"/>
            <a:ext cx="7990202" cy="0"/>
          </a:xfrm>
          <a:prstGeom prst="line">
            <a:avLst/>
          </a:prstGeom>
          <a:ln w="19050" cap="flat">
            <a:solidFill>
              <a:srgbClr val="6683A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1338931" y="1009650"/>
            <a:ext cx="10365092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60"/>
              </a:lnSpc>
            </a:pPr>
            <a:r>
              <a:rPr lang="en-US" sz="9466" b="1">
                <a:solidFill>
                  <a:srgbClr val="66FFC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TOPICS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3147817" y="0"/>
            <a:ext cx="3615339" cy="11101557"/>
            <a:chOff x="0" y="0"/>
            <a:chExt cx="952188" cy="29238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52188" cy="2923867"/>
            </a:xfrm>
            <a:custGeom>
              <a:avLst/>
              <a:gdLst/>
              <a:ahLst/>
              <a:cxnLst/>
              <a:rect l="l" t="t" r="r" b="b"/>
              <a:pathLst>
                <a:path w="952188" h="2923867">
                  <a:moveTo>
                    <a:pt x="0" y="0"/>
                  </a:moveTo>
                  <a:lnTo>
                    <a:pt x="952188" y="0"/>
                  </a:lnTo>
                  <a:lnTo>
                    <a:pt x="952188" y="2923867"/>
                  </a:lnTo>
                  <a:lnTo>
                    <a:pt x="0" y="2923867"/>
                  </a:lnTo>
                  <a:close/>
                </a:path>
              </a:pathLst>
            </a:custGeom>
            <a:solidFill>
              <a:srgbClr val="12388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952188" cy="296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19262" y="1544344"/>
            <a:ext cx="368886" cy="36888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388B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47483" y="1940110"/>
            <a:ext cx="5993035" cy="1015629"/>
            <a:chOff x="0" y="0"/>
            <a:chExt cx="2398089" cy="406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398089" cy="406400"/>
            </a:xfrm>
            <a:custGeom>
              <a:avLst/>
              <a:gdLst/>
              <a:ahLst/>
              <a:cxnLst/>
              <a:rect l="l" t="t" r="r" b="b"/>
              <a:pathLst>
                <a:path w="2398089" h="406400">
                  <a:moveTo>
                    <a:pt x="2194889" y="0"/>
                  </a:moveTo>
                  <a:cubicBezTo>
                    <a:pt x="2307113" y="0"/>
                    <a:pt x="2398089" y="90976"/>
                    <a:pt x="2398089" y="203200"/>
                  </a:cubicBezTo>
                  <a:cubicBezTo>
                    <a:pt x="2398089" y="315424"/>
                    <a:pt x="2307113" y="406400"/>
                    <a:pt x="219488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BCF5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2398089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>
                  <a:solidFill>
                    <a:srgbClr val="190A7A"/>
                  </a:solidFill>
                  <a:latin typeface="Open Sauce"/>
                  <a:ea typeface="Open Sauce"/>
                  <a:cs typeface="Open Sauce"/>
                  <a:sym typeface="Open Sauce"/>
                </a:rPr>
                <a:t>GRUNDSÄTZLICHES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147483" y="4324810"/>
            <a:ext cx="5993035" cy="1015629"/>
            <a:chOff x="0" y="0"/>
            <a:chExt cx="2398089" cy="406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98089" cy="406400"/>
            </a:xfrm>
            <a:custGeom>
              <a:avLst/>
              <a:gdLst/>
              <a:ahLst/>
              <a:cxnLst/>
              <a:rect l="l" t="t" r="r" b="b"/>
              <a:pathLst>
                <a:path w="2398089" h="406400">
                  <a:moveTo>
                    <a:pt x="2194889" y="0"/>
                  </a:moveTo>
                  <a:cubicBezTo>
                    <a:pt x="2307113" y="0"/>
                    <a:pt x="2398089" y="90976"/>
                    <a:pt x="2398089" y="203200"/>
                  </a:cubicBezTo>
                  <a:cubicBezTo>
                    <a:pt x="2398089" y="315424"/>
                    <a:pt x="2307113" y="406400"/>
                    <a:pt x="219488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BCF5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2398089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>
                  <a:solidFill>
                    <a:srgbClr val="190A7A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WÄHLEN?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2304391" y="3835098"/>
            <a:ext cx="7526464" cy="7266459"/>
          </a:xfrm>
          <a:custGeom>
            <a:avLst/>
            <a:gdLst/>
            <a:ahLst/>
            <a:cxnLst/>
            <a:rect l="l" t="t" r="r" b="b"/>
            <a:pathLst>
              <a:path w="7526464" h="7266459">
                <a:moveTo>
                  <a:pt x="0" y="0"/>
                </a:moveTo>
                <a:lnTo>
                  <a:pt x="7526464" y="0"/>
                </a:lnTo>
                <a:lnTo>
                  <a:pt x="7526464" y="7266459"/>
                </a:lnTo>
                <a:lnTo>
                  <a:pt x="0" y="72664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6147483" y="8124280"/>
            <a:ext cx="5993035" cy="1015629"/>
            <a:chOff x="0" y="0"/>
            <a:chExt cx="2398089" cy="406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398089" cy="406400"/>
            </a:xfrm>
            <a:custGeom>
              <a:avLst/>
              <a:gdLst/>
              <a:ahLst/>
              <a:cxnLst/>
              <a:rect l="l" t="t" r="r" b="b"/>
              <a:pathLst>
                <a:path w="2398089" h="406400">
                  <a:moveTo>
                    <a:pt x="2194889" y="0"/>
                  </a:moveTo>
                  <a:cubicBezTo>
                    <a:pt x="2307113" y="0"/>
                    <a:pt x="2398089" y="90976"/>
                    <a:pt x="2398089" y="203200"/>
                  </a:cubicBezTo>
                  <a:cubicBezTo>
                    <a:pt x="2398089" y="315424"/>
                    <a:pt x="2307113" y="406400"/>
                    <a:pt x="219488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BCF5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2398089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>
                  <a:solidFill>
                    <a:srgbClr val="011675"/>
                  </a:solidFill>
                  <a:latin typeface="Open Sauce"/>
                  <a:ea typeface="Open Sauce"/>
                  <a:cs typeface="Open Sauce"/>
                  <a:sym typeface="Open Sauce"/>
                </a:rPr>
                <a:t>JETZT DU!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147483" y="5585985"/>
            <a:ext cx="5993035" cy="1015629"/>
            <a:chOff x="0" y="0"/>
            <a:chExt cx="2398089" cy="40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398089" cy="406400"/>
            </a:xfrm>
            <a:custGeom>
              <a:avLst/>
              <a:gdLst/>
              <a:ahLst/>
              <a:cxnLst/>
              <a:rect l="l" t="t" r="r" b="b"/>
              <a:pathLst>
                <a:path w="2398089" h="406400">
                  <a:moveTo>
                    <a:pt x="2194889" y="0"/>
                  </a:moveTo>
                  <a:cubicBezTo>
                    <a:pt x="2307113" y="0"/>
                    <a:pt x="2398089" y="90976"/>
                    <a:pt x="2398089" y="203200"/>
                  </a:cubicBezTo>
                  <a:cubicBezTo>
                    <a:pt x="2398089" y="315424"/>
                    <a:pt x="2307113" y="406400"/>
                    <a:pt x="219488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BCF5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2398089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>
                  <a:solidFill>
                    <a:srgbClr val="190A7A"/>
                  </a:solidFill>
                  <a:latin typeface="Open Sauce"/>
                  <a:ea typeface="Open Sauce"/>
                  <a:cs typeface="Open Sauce"/>
                  <a:sym typeface="Open Sauce"/>
                </a:rPr>
                <a:t>U18 WAHL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147483" y="6849264"/>
            <a:ext cx="5993035" cy="1015629"/>
            <a:chOff x="0" y="0"/>
            <a:chExt cx="2398089" cy="4064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398089" cy="406400"/>
            </a:xfrm>
            <a:custGeom>
              <a:avLst/>
              <a:gdLst/>
              <a:ahLst/>
              <a:cxnLst/>
              <a:rect l="l" t="t" r="r" b="b"/>
              <a:pathLst>
                <a:path w="2398089" h="406400">
                  <a:moveTo>
                    <a:pt x="2194889" y="0"/>
                  </a:moveTo>
                  <a:cubicBezTo>
                    <a:pt x="2307113" y="0"/>
                    <a:pt x="2398089" y="90976"/>
                    <a:pt x="2398089" y="203200"/>
                  </a:cubicBezTo>
                  <a:cubicBezTo>
                    <a:pt x="2398089" y="315424"/>
                    <a:pt x="2307113" y="406400"/>
                    <a:pt x="219488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BCF5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57150"/>
              <a:ext cx="2398089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>
                  <a:solidFill>
                    <a:srgbClr val="190A7A"/>
                  </a:solidFill>
                  <a:latin typeface="Open Sauce"/>
                  <a:ea typeface="Open Sauce"/>
                  <a:cs typeface="Open Sauce"/>
                  <a:sym typeface="Open Sauce"/>
                </a:rPr>
                <a:t>WEN SOLL ICH WÄHLEN?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7090834" y="9139909"/>
            <a:ext cx="635238" cy="635238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388B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66FFCC"/>
                  </a:solidFill>
                  <a:latin typeface="Open Sauce"/>
                  <a:ea typeface="Open Sauce"/>
                  <a:cs typeface="Open Sauce"/>
                  <a:sym typeface="Open Sauce"/>
                </a:rPr>
                <a:t>03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6147483" y="3119020"/>
            <a:ext cx="5993035" cy="1015629"/>
            <a:chOff x="0" y="0"/>
            <a:chExt cx="2398089" cy="4064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398089" cy="406400"/>
            </a:xfrm>
            <a:custGeom>
              <a:avLst/>
              <a:gdLst/>
              <a:ahLst/>
              <a:cxnLst/>
              <a:rect l="l" t="t" r="r" b="b"/>
              <a:pathLst>
                <a:path w="2398089" h="406400">
                  <a:moveTo>
                    <a:pt x="2194889" y="0"/>
                  </a:moveTo>
                  <a:cubicBezTo>
                    <a:pt x="2307113" y="0"/>
                    <a:pt x="2398089" y="90976"/>
                    <a:pt x="2398089" y="203200"/>
                  </a:cubicBezTo>
                  <a:cubicBezTo>
                    <a:pt x="2398089" y="315424"/>
                    <a:pt x="2307113" y="406400"/>
                    <a:pt x="219488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BCF5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57150"/>
              <a:ext cx="2398089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>
                  <a:solidFill>
                    <a:srgbClr val="190A7A"/>
                  </a:solidFill>
                  <a:latin typeface="Open Sauce"/>
                  <a:ea typeface="Open Sauce"/>
                  <a:cs typeface="Open Sauce"/>
                  <a:sym typeface="Open Sauce"/>
                </a:rPr>
                <a:t>WAS GEHT`S MICH AN?</a:t>
              </a:r>
            </a:p>
          </p:txBody>
        </p:sp>
      </p:grpSp>
      <p:sp>
        <p:nvSpPr>
          <p:cNvPr id="35" name="Freeform 35"/>
          <p:cNvSpPr/>
          <p:nvPr/>
        </p:nvSpPr>
        <p:spPr>
          <a:xfrm>
            <a:off x="10244737" y="5585985"/>
            <a:ext cx="1917936" cy="1145967"/>
          </a:xfrm>
          <a:custGeom>
            <a:avLst/>
            <a:gdLst/>
            <a:ahLst/>
            <a:cxnLst/>
            <a:rect l="l" t="t" r="r" b="b"/>
            <a:pathLst>
              <a:path w="1917936" h="1145967">
                <a:moveTo>
                  <a:pt x="0" y="0"/>
                </a:moveTo>
                <a:lnTo>
                  <a:pt x="1917936" y="0"/>
                </a:lnTo>
                <a:lnTo>
                  <a:pt x="1917936" y="1145966"/>
                </a:lnTo>
                <a:lnTo>
                  <a:pt x="0" y="11459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639381" y="8387286"/>
            <a:ext cx="2432640" cy="1742027"/>
          </a:xfrm>
          <a:custGeom>
            <a:avLst/>
            <a:gdLst/>
            <a:ahLst/>
            <a:cxnLst/>
            <a:rect l="l" t="t" r="r" b="b"/>
            <a:pathLst>
              <a:path w="2432640" h="1742027">
                <a:moveTo>
                  <a:pt x="0" y="0"/>
                </a:moveTo>
                <a:lnTo>
                  <a:pt x="2432640" y="0"/>
                </a:lnTo>
                <a:lnTo>
                  <a:pt x="2432640" y="1742028"/>
                </a:lnTo>
                <a:lnTo>
                  <a:pt x="0" y="17420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38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62165" y="-315444"/>
            <a:ext cx="3615339" cy="11101557"/>
            <a:chOff x="0" y="0"/>
            <a:chExt cx="952188" cy="29238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2188" cy="2923867"/>
            </a:xfrm>
            <a:custGeom>
              <a:avLst/>
              <a:gdLst/>
              <a:ahLst/>
              <a:cxnLst/>
              <a:rect l="l" t="t" r="r" b="b"/>
              <a:pathLst>
                <a:path w="952188" h="2923867">
                  <a:moveTo>
                    <a:pt x="0" y="0"/>
                  </a:moveTo>
                  <a:lnTo>
                    <a:pt x="952188" y="0"/>
                  </a:lnTo>
                  <a:lnTo>
                    <a:pt x="952188" y="2923867"/>
                  </a:lnTo>
                  <a:lnTo>
                    <a:pt x="0" y="2923867"/>
                  </a:lnTo>
                  <a:close/>
                </a:path>
              </a:pathLst>
            </a:custGeom>
            <a:solidFill>
              <a:srgbClr val="66FF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52188" cy="296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733472" y="2191424"/>
            <a:ext cx="5698020" cy="6570576"/>
          </a:xfrm>
          <a:custGeom>
            <a:avLst/>
            <a:gdLst/>
            <a:ahLst/>
            <a:cxnLst/>
            <a:rect l="l" t="t" r="r" b="b"/>
            <a:pathLst>
              <a:path w="5698020" h="6570576">
                <a:moveTo>
                  <a:pt x="0" y="0"/>
                </a:moveTo>
                <a:lnTo>
                  <a:pt x="5698020" y="0"/>
                </a:lnTo>
                <a:lnTo>
                  <a:pt x="5698020" y="6570576"/>
                </a:lnTo>
                <a:lnTo>
                  <a:pt x="0" y="65705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69882"/>
            </a:stretch>
          </a:blipFill>
        </p:spPr>
      </p:sp>
      <p:grpSp>
        <p:nvGrpSpPr>
          <p:cNvPr id="6" name="Group 6"/>
          <p:cNvGrpSpPr/>
          <p:nvPr/>
        </p:nvGrpSpPr>
        <p:grpSpPr>
          <a:xfrm rot="458373">
            <a:off x="-1790132" y="9640637"/>
            <a:ext cx="12619379" cy="2488895"/>
            <a:chOff x="0" y="0"/>
            <a:chExt cx="16825839" cy="33185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5525798" y="205119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0989279" y="392951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7090834" y="9139909"/>
            <a:ext cx="635238" cy="63523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6FFC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12388B"/>
                  </a:solidFill>
                  <a:latin typeface="Open Sauce"/>
                  <a:ea typeface="Open Sauce"/>
                  <a:cs typeface="Open Sauce"/>
                  <a:sym typeface="Open Sauce"/>
                </a:rPr>
                <a:t>04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142747" y="2446377"/>
            <a:ext cx="1711672" cy="1214367"/>
            <a:chOff x="0" y="0"/>
            <a:chExt cx="450811" cy="31983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50811" cy="319833"/>
            </a:xfrm>
            <a:custGeom>
              <a:avLst/>
              <a:gdLst/>
              <a:ahLst/>
              <a:cxnLst/>
              <a:rect l="l" t="t" r="r" b="b"/>
              <a:pathLst>
                <a:path w="450811" h="319833">
                  <a:moveTo>
                    <a:pt x="0" y="0"/>
                  </a:moveTo>
                  <a:lnTo>
                    <a:pt x="450811" y="0"/>
                  </a:lnTo>
                  <a:lnTo>
                    <a:pt x="450811" y="319833"/>
                  </a:lnTo>
                  <a:lnTo>
                    <a:pt x="0" y="319833"/>
                  </a:lnTo>
                  <a:close/>
                </a:path>
              </a:pathLst>
            </a:custGeom>
            <a:solidFill>
              <a:srgbClr val="12388B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50811" cy="357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5471637" y="374381"/>
            <a:ext cx="1936816" cy="1266816"/>
          </a:xfrm>
          <a:custGeom>
            <a:avLst/>
            <a:gdLst/>
            <a:ahLst/>
            <a:cxnLst/>
            <a:rect l="l" t="t" r="r" b="b"/>
            <a:pathLst>
              <a:path w="1936816" h="1266816">
                <a:moveTo>
                  <a:pt x="0" y="0"/>
                </a:moveTo>
                <a:lnTo>
                  <a:pt x="1936816" y="0"/>
                </a:lnTo>
                <a:lnTo>
                  <a:pt x="1936816" y="1266816"/>
                </a:lnTo>
                <a:lnTo>
                  <a:pt x="0" y="12668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83969" y="377807"/>
            <a:ext cx="11178219" cy="1263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03"/>
              </a:lnSpc>
            </a:pPr>
            <a:r>
              <a:rPr lang="en-US" sz="8253" b="1">
                <a:solidFill>
                  <a:srgbClr val="66FFC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GRUNDSÄTZLICHES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83969" y="1965047"/>
            <a:ext cx="9262247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39"/>
              </a:lnSpc>
            </a:pPr>
            <a:r>
              <a:rPr lang="en-US" sz="3399" b="1">
                <a:solidFill>
                  <a:srgbClr val="66FFC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Wir leben in einer Demokratie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83969" y="2684502"/>
            <a:ext cx="12049503" cy="155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38"/>
              </a:lnSpc>
            </a:pPr>
            <a:r>
              <a:rPr lang="en-US" sz="2600" u="none" strike="noStrike">
                <a:solidFill>
                  <a:srgbClr val="66FFCC"/>
                </a:solidFill>
                <a:latin typeface="Open Sauce"/>
                <a:ea typeface="Open Sauce"/>
                <a:cs typeface="Open Sauce"/>
                <a:sym typeface="Open Sauce"/>
              </a:rPr>
              <a:t>• Demokratie ist eine Regierungsform, bei der eine</a:t>
            </a:r>
            <a:r>
              <a:rPr lang="en-US" sz="2600" b="1" u="none" strike="noStrike">
                <a:solidFill>
                  <a:srgbClr val="66FFC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gewählte</a:t>
            </a:r>
            <a:r>
              <a:rPr lang="en-US" sz="2600" u="none" strike="noStrike">
                <a:solidFill>
                  <a:srgbClr val="66FFCC"/>
                </a:solidFill>
                <a:latin typeface="Open Sauce"/>
                <a:ea typeface="Open Sauce"/>
                <a:cs typeface="Open Sauce"/>
                <a:sym typeface="Open Sauce"/>
              </a:rPr>
              <a:t> Volksvertretung die politische Macht ausübt.</a:t>
            </a:r>
          </a:p>
          <a:p>
            <a:pPr marL="0" lvl="0" indent="0" algn="l">
              <a:lnSpc>
                <a:spcPts val="4238"/>
              </a:lnSpc>
            </a:pPr>
            <a:r>
              <a:rPr lang="en-US" sz="2600" u="none" strike="noStrike">
                <a:solidFill>
                  <a:srgbClr val="66FFCC"/>
                </a:solidFill>
                <a:latin typeface="Open Sauce"/>
                <a:ea typeface="Open Sauce"/>
                <a:cs typeface="Open Sauce"/>
                <a:sym typeface="Open Sauce"/>
              </a:rPr>
              <a:t>Es gilt das Prinzip, Entscheidungen durch die Mehrheit treffen zu lassen.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83969" y="4757641"/>
            <a:ext cx="12181451" cy="2086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38"/>
              </a:lnSpc>
              <a:spcBef>
                <a:spcPct val="0"/>
              </a:spcBef>
            </a:pPr>
            <a:r>
              <a:rPr lang="en-US" sz="2600" u="none" strike="noStrike">
                <a:solidFill>
                  <a:srgbClr val="66FFCC"/>
                </a:solidFill>
                <a:latin typeface="Open Sauce"/>
                <a:ea typeface="Open Sauce"/>
                <a:cs typeface="Open Sauce"/>
                <a:sym typeface="Open Sauce"/>
              </a:rPr>
              <a:t>• Kleinstaaterei, Monarchie, Diktatur – dies prägte Deutschland über viele Jahrhunderte.</a:t>
            </a:r>
          </a:p>
          <a:p>
            <a:pPr marL="0" lvl="0" indent="0" algn="l">
              <a:lnSpc>
                <a:spcPts val="4238"/>
              </a:lnSpc>
              <a:spcBef>
                <a:spcPct val="0"/>
              </a:spcBef>
            </a:pPr>
            <a:r>
              <a:rPr lang="en-US" sz="2600" u="none" strike="noStrike">
                <a:solidFill>
                  <a:srgbClr val="66FFCC"/>
                </a:solidFill>
                <a:latin typeface="Open Sauce"/>
                <a:ea typeface="Open Sauce"/>
                <a:cs typeface="Open Sauce"/>
                <a:sym typeface="Open Sauce"/>
              </a:rPr>
              <a:t>Eine stabile Demokratie gibt es in Deutschland erst seit Ende des zweiten Weltkriegs 1945.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83969" y="7364180"/>
            <a:ext cx="12695037" cy="155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38"/>
              </a:lnSpc>
              <a:spcBef>
                <a:spcPct val="0"/>
              </a:spcBef>
            </a:pPr>
            <a:r>
              <a:rPr lang="en-US" sz="2600" u="none" strike="noStrike">
                <a:solidFill>
                  <a:srgbClr val="66FFCC"/>
                </a:solidFill>
                <a:latin typeface="Open Sauce"/>
                <a:ea typeface="Open Sauce"/>
                <a:cs typeface="Open Sauce"/>
                <a:sym typeface="Open Sauce"/>
              </a:rPr>
              <a:t>• Macht durch Wahlen des Volkes zu verteilen ist </a:t>
            </a:r>
            <a:r>
              <a:rPr lang="en-US" sz="2600" b="1" u="none" strike="noStrike">
                <a:solidFill>
                  <a:srgbClr val="66FFC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nicht selbstverständlich:</a:t>
            </a:r>
            <a:r>
              <a:rPr lang="en-US" sz="2600" u="none" strike="noStrike">
                <a:solidFill>
                  <a:srgbClr val="66FFCC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</a:p>
          <a:p>
            <a:pPr marL="0" lvl="0" indent="0" algn="l">
              <a:lnSpc>
                <a:spcPts val="4238"/>
              </a:lnSpc>
              <a:spcBef>
                <a:spcPct val="0"/>
              </a:spcBef>
            </a:pPr>
            <a:r>
              <a:rPr lang="en-US" sz="2600" u="none" strike="noStrike">
                <a:solidFill>
                  <a:srgbClr val="66FFCC"/>
                </a:solidFill>
                <a:latin typeface="Open Sauce"/>
                <a:ea typeface="Open Sauce"/>
                <a:cs typeface="Open Sauce"/>
                <a:sym typeface="Open Sauce"/>
              </a:rPr>
              <a:t>In unserer Welt gibt es unverändert Staaten, in denen das Einparteiensystem gilt bzw. einzelne oder Gruppen alle Macht an sich reißen.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62165" y="-315444"/>
            <a:ext cx="3615339" cy="11101557"/>
            <a:chOff x="0" y="0"/>
            <a:chExt cx="952188" cy="29238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2188" cy="2923867"/>
            </a:xfrm>
            <a:custGeom>
              <a:avLst/>
              <a:gdLst/>
              <a:ahLst/>
              <a:cxnLst/>
              <a:rect l="l" t="t" r="r" b="b"/>
              <a:pathLst>
                <a:path w="952188" h="2923867">
                  <a:moveTo>
                    <a:pt x="0" y="0"/>
                  </a:moveTo>
                  <a:lnTo>
                    <a:pt x="952188" y="0"/>
                  </a:lnTo>
                  <a:lnTo>
                    <a:pt x="952188" y="2923867"/>
                  </a:lnTo>
                  <a:lnTo>
                    <a:pt x="0" y="2923867"/>
                  </a:lnTo>
                  <a:close/>
                </a:path>
              </a:pathLst>
            </a:custGeom>
            <a:solidFill>
              <a:srgbClr val="12388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52188" cy="296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605869" y="1460222"/>
            <a:ext cx="7453335" cy="8594688"/>
          </a:xfrm>
          <a:custGeom>
            <a:avLst/>
            <a:gdLst/>
            <a:ahLst/>
            <a:cxnLst/>
            <a:rect l="l" t="t" r="r" b="b"/>
            <a:pathLst>
              <a:path w="7453335" h="8594688">
                <a:moveTo>
                  <a:pt x="0" y="0"/>
                </a:moveTo>
                <a:lnTo>
                  <a:pt x="7453336" y="0"/>
                </a:lnTo>
                <a:lnTo>
                  <a:pt x="7453336" y="8594688"/>
                </a:lnTo>
                <a:lnTo>
                  <a:pt x="0" y="85946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69882"/>
            </a:stretch>
          </a:blipFill>
        </p:spPr>
      </p:sp>
      <p:grpSp>
        <p:nvGrpSpPr>
          <p:cNvPr id="6" name="Group 6"/>
          <p:cNvGrpSpPr/>
          <p:nvPr/>
        </p:nvGrpSpPr>
        <p:grpSpPr>
          <a:xfrm rot="458373">
            <a:off x="10563305" y="-865271"/>
            <a:ext cx="12619379" cy="2488895"/>
            <a:chOff x="0" y="0"/>
            <a:chExt cx="16825839" cy="33185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5525798" y="205119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0989279" y="392951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7090834" y="9139909"/>
            <a:ext cx="635238" cy="63523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F5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12388B"/>
                  </a:solidFill>
                  <a:latin typeface="Open Sauce"/>
                  <a:ea typeface="Open Sauce"/>
                  <a:cs typeface="Open Sauce"/>
                  <a:sym typeface="Open Sauce"/>
                </a:rPr>
                <a:t>05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4645212" y="8529735"/>
            <a:ext cx="2227782" cy="1457129"/>
          </a:xfrm>
          <a:custGeom>
            <a:avLst/>
            <a:gdLst/>
            <a:ahLst/>
            <a:cxnLst/>
            <a:rect l="l" t="t" r="r" b="b"/>
            <a:pathLst>
              <a:path w="2227782" h="1457129">
                <a:moveTo>
                  <a:pt x="0" y="0"/>
                </a:moveTo>
                <a:lnTo>
                  <a:pt x="2227782" y="0"/>
                </a:lnTo>
                <a:lnTo>
                  <a:pt x="2227782" y="1457130"/>
                </a:lnTo>
                <a:lnTo>
                  <a:pt x="0" y="14571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100605" y="1779662"/>
            <a:ext cx="10761560" cy="6682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3142" b="1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Was bedeutet die Umsetzung von Demokratie eigentlich?...</a:t>
            </a:r>
          </a:p>
          <a:p>
            <a:pPr algn="l">
              <a:lnSpc>
                <a:spcPts val="4399"/>
              </a:lnSpc>
            </a:pPr>
            <a:r>
              <a:rPr lang="en-US" sz="3142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• Herrschaft des Volkes</a:t>
            </a:r>
          </a:p>
          <a:p>
            <a:pPr algn="l">
              <a:lnSpc>
                <a:spcPts val="4399"/>
              </a:lnSpc>
            </a:pPr>
            <a:endParaRPr lang="en-US" sz="3142">
              <a:solidFill>
                <a:srgbClr val="12388B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4399"/>
              </a:lnSpc>
            </a:pPr>
            <a:r>
              <a:rPr lang="en-US" sz="3142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• Alle Bürger*innen haben gleiche Rechte und Pflichten</a:t>
            </a:r>
          </a:p>
          <a:p>
            <a:pPr algn="l">
              <a:lnSpc>
                <a:spcPts val="4399"/>
              </a:lnSpc>
            </a:pPr>
            <a:endParaRPr lang="en-US" sz="3142">
              <a:solidFill>
                <a:srgbClr val="12388B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4399"/>
              </a:lnSpc>
            </a:pPr>
            <a:r>
              <a:rPr lang="en-US" sz="3142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• Freie Meinungsäußerung</a:t>
            </a:r>
          </a:p>
          <a:p>
            <a:pPr algn="l">
              <a:lnSpc>
                <a:spcPts val="4399"/>
              </a:lnSpc>
            </a:pPr>
            <a:endParaRPr lang="en-US" sz="3142">
              <a:solidFill>
                <a:srgbClr val="12388B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4399"/>
              </a:lnSpc>
            </a:pPr>
            <a:r>
              <a:rPr lang="en-US" sz="3142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• Versammlungs- und Informationsrecht</a:t>
            </a:r>
          </a:p>
          <a:p>
            <a:pPr algn="l">
              <a:lnSpc>
                <a:spcPts val="4399"/>
              </a:lnSpc>
            </a:pPr>
            <a:endParaRPr lang="en-US" sz="3142">
              <a:solidFill>
                <a:srgbClr val="12388B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4399"/>
              </a:lnSpc>
            </a:pPr>
            <a:r>
              <a:rPr lang="en-US" sz="3142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• Freie und geheime Wahlen</a:t>
            </a:r>
          </a:p>
          <a:p>
            <a:pPr marL="0" lvl="0" indent="0" algn="l">
              <a:lnSpc>
                <a:spcPts val="4399"/>
              </a:lnSpc>
              <a:spcBef>
                <a:spcPct val="0"/>
              </a:spcBef>
            </a:pPr>
            <a:endParaRPr lang="en-US" sz="3142">
              <a:solidFill>
                <a:srgbClr val="12388B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15" name="Group 15"/>
          <p:cNvGrpSpPr/>
          <p:nvPr/>
        </p:nvGrpSpPr>
        <p:grpSpPr>
          <a:xfrm rot="-10800000">
            <a:off x="4019819" y="2419732"/>
            <a:ext cx="1258843" cy="1101488"/>
            <a:chOff x="0" y="0"/>
            <a:chExt cx="812800" cy="7112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025949" y="1755192"/>
            <a:ext cx="3373888" cy="1329081"/>
            <a:chOff x="0" y="0"/>
            <a:chExt cx="888596" cy="35004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88596" cy="350046"/>
            </a:xfrm>
            <a:custGeom>
              <a:avLst/>
              <a:gdLst/>
              <a:ahLst/>
              <a:cxnLst/>
              <a:rect l="l" t="t" r="r" b="b"/>
              <a:pathLst>
                <a:path w="888596" h="350046">
                  <a:moveTo>
                    <a:pt x="117028" y="0"/>
                  </a:moveTo>
                  <a:lnTo>
                    <a:pt x="771568" y="0"/>
                  </a:lnTo>
                  <a:cubicBezTo>
                    <a:pt x="836201" y="0"/>
                    <a:pt x="888596" y="52395"/>
                    <a:pt x="888596" y="117028"/>
                  </a:cubicBezTo>
                  <a:lnTo>
                    <a:pt x="888596" y="233018"/>
                  </a:lnTo>
                  <a:cubicBezTo>
                    <a:pt x="888596" y="297651"/>
                    <a:pt x="836201" y="350046"/>
                    <a:pt x="771568" y="350046"/>
                  </a:cubicBezTo>
                  <a:lnTo>
                    <a:pt x="117028" y="350046"/>
                  </a:lnTo>
                  <a:cubicBezTo>
                    <a:pt x="52395" y="350046"/>
                    <a:pt x="0" y="297651"/>
                    <a:pt x="0" y="233018"/>
                  </a:cubicBezTo>
                  <a:lnTo>
                    <a:pt x="0" y="117028"/>
                  </a:lnTo>
                  <a:cubicBezTo>
                    <a:pt x="0" y="52395"/>
                    <a:pt x="52395" y="0"/>
                    <a:pt x="11702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88596" cy="388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459893" y="379176"/>
            <a:ext cx="9637539" cy="1081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38"/>
              </a:lnSpc>
            </a:pPr>
            <a:r>
              <a:rPr lang="en-US" sz="7115" b="1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GRUNDSÄTZLICHES</a:t>
            </a:r>
          </a:p>
        </p:txBody>
      </p:sp>
      <p:sp>
        <p:nvSpPr>
          <p:cNvPr id="22" name="Freeform 22"/>
          <p:cNvSpPr/>
          <p:nvPr/>
        </p:nvSpPr>
        <p:spPr>
          <a:xfrm>
            <a:off x="2025949" y="1162995"/>
            <a:ext cx="3693404" cy="2576793"/>
          </a:xfrm>
          <a:custGeom>
            <a:avLst/>
            <a:gdLst/>
            <a:ahLst/>
            <a:cxnLst/>
            <a:rect l="l" t="t" r="r" b="b"/>
            <a:pathLst>
              <a:path w="3693404" h="2576793">
                <a:moveTo>
                  <a:pt x="0" y="0"/>
                </a:moveTo>
                <a:lnTo>
                  <a:pt x="3693403" y="0"/>
                </a:lnTo>
                <a:lnTo>
                  <a:pt x="3693403" y="2576793"/>
                </a:lnTo>
                <a:lnTo>
                  <a:pt x="0" y="25767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1540" y="9538856"/>
            <a:ext cx="19343209" cy="2801803"/>
            <a:chOff x="0" y="0"/>
            <a:chExt cx="5094508" cy="7379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94508" cy="737923"/>
            </a:xfrm>
            <a:custGeom>
              <a:avLst/>
              <a:gdLst/>
              <a:ahLst/>
              <a:cxnLst/>
              <a:rect l="l" t="t" r="r" b="b"/>
              <a:pathLst>
                <a:path w="5094508" h="737923">
                  <a:moveTo>
                    <a:pt x="0" y="0"/>
                  </a:moveTo>
                  <a:lnTo>
                    <a:pt x="5094508" y="0"/>
                  </a:lnTo>
                  <a:lnTo>
                    <a:pt x="5094508" y="737923"/>
                  </a:lnTo>
                  <a:lnTo>
                    <a:pt x="0" y="737923"/>
                  </a:lnTo>
                  <a:close/>
                </a:path>
              </a:pathLst>
            </a:custGeom>
            <a:solidFill>
              <a:srgbClr val="5DC6C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94508" cy="776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04685" y="4565942"/>
            <a:ext cx="5518405" cy="6194129"/>
          </a:xfrm>
          <a:custGeom>
            <a:avLst/>
            <a:gdLst/>
            <a:ahLst/>
            <a:cxnLst/>
            <a:rect l="l" t="t" r="r" b="b"/>
            <a:pathLst>
              <a:path w="5518405" h="6194129">
                <a:moveTo>
                  <a:pt x="0" y="0"/>
                </a:moveTo>
                <a:lnTo>
                  <a:pt x="5518406" y="0"/>
                </a:lnTo>
                <a:lnTo>
                  <a:pt x="5518406" y="6194129"/>
                </a:lnTo>
                <a:lnTo>
                  <a:pt x="0" y="6194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358949" y="2337643"/>
            <a:ext cx="12367122" cy="7622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52"/>
              </a:lnSpc>
            </a:pPr>
            <a:r>
              <a:rPr lang="en-US" sz="3099" u="none" strike="noStrike">
                <a:solidFill>
                  <a:srgbClr val="190A7A"/>
                </a:solidFill>
                <a:latin typeface="Open Sauce"/>
                <a:ea typeface="Open Sauce"/>
                <a:cs typeface="Open Sauce"/>
                <a:sym typeface="Open Sauce"/>
              </a:rPr>
              <a:t>Der Bundestag ist das Parlament von Deutschland. Dort treffen sich die gewählten Abgeordneten, um wichtige Entscheidungen für das Land zu treffen.</a:t>
            </a:r>
          </a:p>
          <a:p>
            <a:pPr marL="0" lvl="0" indent="0" algn="l">
              <a:lnSpc>
                <a:spcPts val="5052"/>
              </a:lnSpc>
            </a:pPr>
            <a:endParaRPr lang="en-US" sz="3099" u="none" strike="noStrike">
              <a:solidFill>
                <a:srgbClr val="190A7A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0" lvl="0" indent="0" algn="l">
              <a:lnSpc>
                <a:spcPts val="5052"/>
              </a:lnSpc>
            </a:pPr>
            <a:r>
              <a:rPr lang="en-US" sz="3099" b="1" u="none" strike="noStrike">
                <a:solidFill>
                  <a:srgbClr val="190A7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Die wichtigsten Aufgaben:</a:t>
            </a:r>
          </a:p>
          <a:p>
            <a:pPr marL="669289" lvl="1" indent="-334645" algn="l">
              <a:lnSpc>
                <a:spcPts val="5052"/>
              </a:lnSpc>
              <a:buAutoNum type="arabicPeriod"/>
            </a:pPr>
            <a:r>
              <a:rPr lang="en-US" sz="3099" u="none" strike="noStrike">
                <a:solidFill>
                  <a:srgbClr val="190A7A"/>
                </a:solidFill>
                <a:latin typeface="Open Sauce"/>
                <a:ea typeface="Open Sauce"/>
                <a:cs typeface="Open Sauce"/>
                <a:sym typeface="Open Sauce"/>
              </a:rPr>
              <a:t> Gesetze machen: Der Bundestag beschließt neue Gesetze oder ändert bestehende.</a:t>
            </a:r>
          </a:p>
          <a:p>
            <a:pPr marL="669289" lvl="1" indent="-334645" algn="l">
              <a:lnSpc>
                <a:spcPts val="5052"/>
              </a:lnSpc>
              <a:buAutoNum type="arabicPeriod"/>
            </a:pPr>
            <a:r>
              <a:rPr lang="en-US" sz="3099" u="none" strike="noStrike">
                <a:solidFill>
                  <a:srgbClr val="190A7A"/>
                </a:solidFill>
                <a:latin typeface="Open Sauce"/>
                <a:ea typeface="Open Sauce"/>
                <a:cs typeface="Open Sauce"/>
                <a:sym typeface="Open Sauce"/>
              </a:rPr>
              <a:t> Kanzler*in wählen: Die Abgeordneten wählen die Person, die Deutschland regiert.</a:t>
            </a:r>
          </a:p>
          <a:p>
            <a:pPr marL="669289" lvl="1" indent="-334645" algn="l">
              <a:lnSpc>
                <a:spcPts val="5052"/>
              </a:lnSpc>
              <a:buAutoNum type="arabicPeriod"/>
            </a:pPr>
            <a:r>
              <a:rPr lang="en-US" sz="3099" u="none" strike="noStrike">
                <a:solidFill>
                  <a:srgbClr val="190A7A"/>
                </a:solidFill>
                <a:latin typeface="Open Sauce"/>
                <a:ea typeface="Open Sauce"/>
                <a:cs typeface="Open Sauce"/>
                <a:sym typeface="Open Sauce"/>
              </a:rPr>
              <a:t> Regierung kontrollieren: Sie prüfen, ob die Regierung gut arbeitet.</a:t>
            </a:r>
          </a:p>
          <a:p>
            <a:pPr marL="0" lvl="0" indent="0" algn="l">
              <a:lnSpc>
                <a:spcPts val="5052"/>
              </a:lnSpc>
            </a:pPr>
            <a:endParaRPr lang="en-US" sz="3099" u="none" strike="noStrike">
              <a:solidFill>
                <a:srgbClr val="190A7A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470078" y="8402033"/>
            <a:ext cx="1876750" cy="856267"/>
          </a:xfrm>
          <a:custGeom>
            <a:avLst/>
            <a:gdLst/>
            <a:ahLst/>
            <a:cxnLst/>
            <a:rect l="l" t="t" r="r" b="b"/>
            <a:pathLst>
              <a:path w="1876750" h="856267">
                <a:moveTo>
                  <a:pt x="0" y="0"/>
                </a:moveTo>
                <a:lnTo>
                  <a:pt x="1876749" y="0"/>
                </a:lnTo>
                <a:lnTo>
                  <a:pt x="1876749" y="856267"/>
                </a:lnTo>
                <a:lnTo>
                  <a:pt x="0" y="856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7090834" y="9139909"/>
            <a:ext cx="635238" cy="63523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388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66FFCC"/>
                  </a:solidFill>
                  <a:latin typeface="Open Sauce"/>
                  <a:ea typeface="Open Sauce"/>
                  <a:cs typeface="Open Sauce"/>
                  <a:sym typeface="Open Sauce"/>
                </a:rPr>
                <a:t>06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137239" y="4826151"/>
            <a:ext cx="2528298" cy="1810528"/>
          </a:xfrm>
          <a:custGeom>
            <a:avLst/>
            <a:gdLst/>
            <a:ahLst/>
            <a:cxnLst/>
            <a:rect l="l" t="t" r="r" b="b"/>
            <a:pathLst>
              <a:path w="2528298" h="1810528">
                <a:moveTo>
                  <a:pt x="0" y="0"/>
                </a:moveTo>
                <a:lnTo>
                  <a:pt x="2528298" y="0"/>
                </a:lnTo>
                <a:lnTo>
                  <a:pt x="2528298" y="1810528"/>
                </a:lnTo>
                <a:lnTo>
                  <a:pt x="0" y="18105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 rot="458373">
            <a:off x="10563305" y="-865271"/>
            <a:ext cx="12619379" cy="2488895"/>
            <a:chOff x="0" y="0"/>
            <a:chExt cx="16825839" cy="331852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5525798" y="205119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0989279" y="392951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14111478" y="4233967"/>
            <a:ext cx="3147822" cy="1184368"/>
          </a:xfrm>
          <a:custGeom>
            <a:avLst/>
            <a:gdLst/>
            <a:ahLst/>
            <a:cxnLst/>
            <a:rect l="l" t="t" r="r" b="b"/>
            <a:pathLst>
              <a:path w="3147822" h="1184368">
                <a:moveTo>
                  <a:pt x="0" y="0"/>
                </a:moveTo>
                <a:lnTo>
                  <a:pt x="3147822" y="0"/>
                </a:lnTo>
                <a:lnTo>
                  <a:pt x="3147822" y="1184368"/>
                </a:lnTo>
                <a:lnTo>
                  <a:pt x="0" y="11843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928962" y="326659"/>
            <a:ext cx="15822206" cy="191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30"/>
              </a:lnSpc>
            </a:pPr>
            <a:r>
              <a:rPr lang="en-US" sz="6275" b="1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WAS MACHT EIGENTLICH DER BUNDESTAG?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38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1540" y="9538856"/>
            <a:ext cx="19343209" cy="2801803"/>
            <a:chOff x="0" y="0"/>
            <a:chExt cx="5094508" cy="7379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94508" cy="737923"/>
            </a:xfrm>
            <a:custGeom>
              <a:avLst/>
              <a:gdLst/>
              <a:ahLst/>
              <a:cxnLst/>
              <a:rect l="l" t="t" r="r" b="b"/>
              <a:pathLst>
                <a:path w="5094508" h="737923">
                  <a:moveTo>
                    <a:pt x="0" y="0"/>
                  </a:moveTo>
                  <a:lnTo>
                    <a:pt x="5094508" y="0"/>
                  </a:lnTo>
                  <a:lnTo>
                    <a:pt x="5094508" y="737923"/>
                  </a:lnTo>
                  <a:lnTo>
                    <a:pt x="0" y="737923"/>
                  </a:lnTo>
                  <a:close/>
                </a:path>
              </a:pathLst>
            </a:custGeom>
            <a:solidFill>
              <a:srgbClr val="66FFC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94508" cy="776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04685" y="4565942"/>
            <a:ext cx="5518405" cy="6194129"/>
          </a:xfrm>
          <a:custGeom>
            <a:avLst/>
            <a:gdLst/>
            <a:ahLst/>
            <a:cxnLst/>
            <a:rect l="l" t="t" r="r" b="b"/>
            <a:pathLst>
              <a:path w="5518405" h="6194129">
                <a:moveTo>
                  <a:pt x="0" y="0"/>
                </a:moveTo>
                <a:lnTo>
                  <a:pt x="5518406" y="0"/>
                </a:lnTo>
                <a:lnTo>
                  <a:pt x="5518406" y="6194129"/>
                </a:lnTo>
                <a:lnTo>
                  <a:pt x="0" y="6194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7090834" y="9139909"/>
            <a:ext cx="635238" cy="63523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BF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12388B"/>
                  </a:solidFill>
                  <a:latin typeface="Open Sauce"/>
                  <a:ea typeface="Open Sauce"/>
                  <a:cs typeface="Open Sauce"/>
                  <a:sym typeface="Open Sauce"/>
                </a:rPr>
                <a:t>07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475575" y="3086153"/>
            <a:ext cx="12250497" cy="5707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52"/>
              </a:lnSpc>
            </a:pPr>
            <a:r>
              <a:rPr lang="en-US" sz="3099">
                <a:solidFill>
                  <a:srgbClr val="66FFCC"/>
                </a:solidFill>
                <a:latin typeface="Open Sauce"/>
                <a:ea typeface="Open Sauce"/>
                <a:cs typeface="Open Sauce"/>
                <a:sym typeface="Open Sauce"/>
              </a:rPr>
              <a:t>4. Geld verteilen: </a:t>
            </a:r>
            <a:r>
              <a:rPr lang="en-US" sz="3099" u="none" strike="noStrike">
                <a:solidFill>
                  <a:srgbClr val="66FFCC"/>
                </a:solidFill>
                <a:latin typeface="Open Sauce"/>
                <a:ea typeface="Open Sauce"/>
                <a:cs typeface="Open Sauce"/>
                <a:sym typeface="Open Sauce"/>
              </a:rPr>
              <a:t>Der Bundestag entscheidet, wofür Deutschland Geld ausgibt (z. B. Bildung oder Klimaschutz).</a:t>
            </a:r>
          </a:p>
          <a:p>
            <a:pPr algn="l">
              <a:lnSpc>
                <a:spcPts val="5052"/>
              </a:lnSpc>
            </a:pPr>
            <a:endParaRPr lang="en-US" sz="3099" u="none" strike="noStrike">
              <a:solidFill>
                <a:srgbClr val="66FFCC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0" lvl="0" indent="0" algn="l">
              <a:lnSpc>
                <a:spcPts val="5052"/>
              </a:lnSpc>
            </a:pPr>
            <a:r>
              <a:rPr lang="en-US" sz="3099" u="none" strike="noStrike">
                <a:solidFill>
                  <a:srgbClr val="66FFCC"/>
                </a:solidFill>
                <a:latin typeface="Open Sauce"/>
                <a:ea typeface="Open Sauce"/>
                <a:cs typeface="Open Sauce"/>
                <a:sym typeface="Open Sauce"/>
              </a:rPr>
              <a:t>5. Bürger*innen vertreten: Die Abgeordneten sprechen für die Menschen, die sie gewählt haben.</a:t>
            </a:r>
          </a:p>
          <a:p>
            <a:pPr marL="0" lvl="0" indent="0" algn="l">
              <a:lnSpc>
                <a:spcPts val="5052"/>
              </a:lnSpc>
            </a:pPr>
            <a:endParaRPr lang="en-US" sz="3099" u="none" strike="noStrike">
              <a:solidFill>
                <a:srgbClr val="66FFCC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5052"/>
              </a:lnSpc>
            </a:pPr>
            <a:endParaRPr lang="en-US" sz="3099" u="none" strike="noStrike">
              <a:solidFill>
                <a:srgbClr val="66FFCC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0" lvl="0" indent="0" algn="ctr">
              <a:lnSpc>
                <a:spcPts val="5052"/>
              </a:lnSpc>
            </a:pPr>
            <a:r>
              <a:rPr lang="en-US" sz="3099" b="1" u="none" strike="noStrike">
                <a:solidFill>
                  <a:srgbClr val="66FFC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Kurz gesagt: Der Bundestag sorgt dafür, dass Gesetze fair sind und das Land gut funktioniert.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28700" y="4964291"/>
            <a:ext cx="2491869" cy="1629861"/>
          </a:xfrm>
          <a:custGeom>
            <a:avLst/>
            <a:gdLst/>
            <a:ahLst/>
            <a:cxnLst/>
            <a:rect l="l" t="t" r="r" b="b"/>
            <a:pathLst>
              <a:path w="2491869" h="1629861">
                <a:moveTo>
                  <a:pt x="0" y="0"/>
                </a:moveTo>
                <a:lnTo>
                  <a:pt x="2491869" y="0"/>
                </a:lnTo>
                <a:lnTo>
                  <a:pt x="2491869" y="1629861"/>
                </a:lnTo>
                <a:lnTo>
                  <a:pt x="0" y="16298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613937">
            <a:off x="11988197" y="6287010"/>
            <a:ext cx="1718276" cy="614284"/>
          </a:xfrm>
          <a:custGeom>
            <a:avLst/>
            <a:gdLst/>
            <a:ahLst/>
            <a:cxnLst/>
            <a:rect l="l" t="t" r="r" b="b"/>
            <a:pathLst>
              <a:path w="1718276" h="614284">
                <a:moveTo>
                  <a:pt x="0" y="0"/>
                </a:moveTo>
                <a:lnTo>
                  <a:pt x="1718276" y="0"/>
                </a:lnTo>
                <a:lnTo>
                  <a:pt x="1718276" y="614284"/>
                </a:lnTo>
                <a:lnTo>
                  <a:pt x="0" y="6142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28962" y="559909"/>
            <a:ext cx="15822206" cy="191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30"/>
              </a:lnSpc>
            </a:pPr>
            <a:r>
              <a:rPr lang="en-US" sz="6275" b="1">
                <a:solidFill>
                  <a:srgbClr val="66FFC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WAS MACHT EIGENTLICH DER BUNDESTAG?</a:t>
            </a: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47817" y="0"/>
            <a:ext cx="3615339" cy="11101557"/>
            <a:chOff x="0" y="0"/>
            <a:chExt cx="952188" cy="29238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2188" cy="2923867"/>
            </a:xfrm>
            <a:custGeom>
              <a:avLst/>
              <a:gdLst/>
              <a:ahLst/>
              <a:cxnLst/>
              <a:rect l="l" t="t" r="r" b="b"/>
              <a:pathLst>
                <a:path w="952188" h="2923867">
                  <a:moveTo>
                    <a:pt x="0" y="0"/>
                  </a:moveTo>
                  <a:lnTo>
                    <a:pt x="952188" y="0"/>
                  </a:lnTo>
                  <a:lnTo>
                    <a:pt x="952188" y="2923867"/>
                  </a:lnTo>
                  <a:lnTo>
                    <a:pt x="0" y="2923867"/>
                  </a:lnTo>
                  <a:close/>
                </a:path>
              </a:pathLst>
            </a:custGeom>
            <a:solidFill>
              <a:srgbClr val="12388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52188" cy="296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99617" y="644537"/>
            <a:ext cx="15863963" cy="268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60"/>
              </a:lnSpc>
            </a:pPr>
            <a:r>
              <a:rPr lang="en-US" sz="6467" b="1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POLITIK? </a:t>
            </a:r>
          </a:p>
          <a:p>
            <a:pPr algn="l">
              <a:lnSpc>
                <a:spcPts val="7760"/>
              </a:lnSpc>
            </a:pPr>
            <a:r>
              <a:rPr lang="en-US" sz="6467" b="1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GEHT MICH NICHTS AN... ! </a:t>
            </a:r>
          </a:p>
          <a:p>
            <a:pPr algn="l">
              <a:lnSpc>
                <a:spcPts val="5720"/>
              </a:lnSpc>
            </a:pPr>
            <a:r>
              <a:rPr lang="en-US" sz="4767" b="1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                                                  STIMMT NICHT! </a:t>
            </a:r>
          </a:p>
        </p:txBody>
      </p:sp>
      <p:sp>
        <p:nvSpPr>
          <p:cNvPr id="6" name="Freeform 6"/>
          <p:cNvSpPr/>
          <p:nvPr/>
        </p:nvSpPr>
        <p:spPr>
          <a:xfrm>
            <a:off x="1629914" y="4272486"/>
            <a:ext cx="2881531" cy="2063480"/>
          </a:xfrm>
          <a:custGeom>
            <a:avLst/>
            <a:gdLst/>
            <a:ahLst/>
            <a:cxnLst/>
            <a:rect l="l" t="t" r="r" b="b"/>
            <a:pathLst>
              <a:path w="2881531" h="2063480">
                <a:moveTo>
                  <a:pt x="0" y="0"/>
                </a:moveTo>
                <a:lnTo>
                  <a:pt x="2881531" y="0"/>
                </a:lnTo>
                <a:lnTo>
                  <a:pt x="2881531" y="2063481"/>
                </a:lnTo>
                <a:lnTo>
                  <a:pt x="0" y="20634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27973" y="3642170"/>
            <a:ext cx="7141702" cy="7076778"/>
          </a:xfrm>
          <a:custGeom>
            <a:avLst/>
            <a:gdLst/>
            <a:ahLst/>
            <a:cxnLst/>
            <a:rect l="l" t="t" r="r" b="b"/>
            <a:pathLst>
              <a:path w="7141702" h="7076778">
                <a:moveTo>
                  <a:pt x="0" y="0"/>
                </a:moveTo>
                <a:lnTo>
                  <a:pt x="7141702" y="0"/>
                </a:lnTo>
                <a:lnTo>
                  <a:pt x="7141702" y="7076778"/>
                </a:lnTo>
                <a:lnTo>
                  <a:pt x="0" y="70767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>
            <a:off x="13790213" y="1978037"/>
            <a:ext cx="7990202" cy="0"/>
          </a:xfrm>
          <a:prstGeom prst="line">
            <a:avLst/>
          </a:prstGeom>
          <a:ln w="19050" cap="flat">
            <a:solidFill>
              <a:srgbClr val="12388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13703116" y="1803119"/>
            <a:ext cx="368886" cy="36888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6FFC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090834" y="9139909"/>
            <a:ext cx="635238" cy="635238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6FFCC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12388B"/>
                  </a:solidFill>
                  <a:latin typeface="Open Sauce"/>
                  <a:ea typeface="Open Sauce"/>
                  <a:cs typeface="Open Sauce"/>
                  <a:sym typeface="Open Sauce"/>
                </a:rPr>
                <a:t>08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3069920">
            <a:off x="7591967" y="2296787"/>
            <a:ext cx="1309899" cy="1026633"/>
          </a:xfrm>
          <a:custGeom>
            <a:avLst/>
            <a:gdLst/>
            <a:ahLst/>
            <a:cxnLst/>
            <a:rect l="l" t="t" r="r" b="b"/>
            <a:pathLst>
              <a:path w="1309899" h="1026633">
                <a:moveTo>
                  <a:pt x="0" y="0"/>
                </a:moveTo>
                <a:lnTo>
                  <a:pt x="1309899" y="0"/>
                </a:lnTo>
                <a:lnTo>
                  <a:pt x="1309899" y="1026633"/>
                </a:lnTo>
                <a:lnTo>
                  <a:pt x="0" y="10266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500124" y="4551108"/>
            <a:ext cx="9418026" cy="17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5"/>
              </a:lnSpc>
            </a:pPr>
            <a:r>
              <a:rPr lang="en-US" sz="3399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• Politik geht jede*n etwas an - egal wie alt oder jung!</a:t>
            </a:r>
          </a:p>
          <a:p>
            <a:pPr algn="l">
              <a:lnSpc>
                <a:spcPts val="4725"/>
              </a:lnSpc>
            </a:pPr>
            <a:endParaRPr lang="en-US" sz="3399">
              <a:solidFill>
                <a:srgbClr val="12388B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500124" y="6064096"/>
            <a:ext cx="9144000" cy="17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25"/>
              </a:lnSpc>
              <a:spcBef>
                <a:spcPct val="0"/>
              </a:spcBef>
            </a:pPr>
            <a:r>
              <a:rPr lang="en-US" sz="3399" u="none" strike="noStrike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• Euch besonders! Ihr werdet mit den Gesetzen und deren Folgen leben müssen</a:t>
            </a:r>
          </a:p>
          <a:p>
            <a:pPr marL="0" lvl="0" indent="0" algn="l">
              <a:lnSpc>
                <a:spcPts val="4725"/>
              </a:lnSpc>
              <a:spcBef>
                <a:spcPct val="0"/>
              </a:spcBef>
            </a:pPr>
            <a:endParaRPr lang="en-US" sz="3399" u="none" strike="noStrike">
              <a:solidFill>
                <a:srgbClr val="12388B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500124" y="7555167"/>
            <a:ext cx="9144000" cy="17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25"/>
              </a:lnSpc>
              <a:spcBef>
                <a:spcPct val="0"/>
              </a:spcBef>
            </a:pPr>
            <a:r>
              <a:rPr lang="en-US" sz="3399" u="none" strike="noStrike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• Gesetze betreffen manchmal einen Teil der Bevölkerung, manchmal alle</a:t>
            </a:r>
          </a:p>
          <a:p>
            <a:pPr marL="0" lvl="0" indent="0" algn="l">
              <a:lnSpc>
                <a:spcPts val="4725"/>
              </a:lnSpc>
              <a:spcBef>
                <a:spcPct val="0"/>
              </a:spcBef>
            </a:pPr>
            <a:endParaRPr lang="en-US" sz="3399" u="none" strike="noStrike">
              <a:solidFill>
                <a:srgbClr val="12388B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19" name="Group 19"/>
          <p:cNvGrpSpPr/>
          <p:nvPr/>
        </p:nvGrpSpPr>
        <p:grpSpPr>
          <a:xfrm rot="458373">
            <a:off x="-1790132" y="9640637"/>
            <a:ext cx="12619379" cy="2488895"/>
            <a:chOff x="0" y="0"/>
            <a:chExt cx="16825839" cy="331852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5525798" y="205119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0989279" y="392951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43151" y="2298511"/>
            <a:ext cx="10471947" cy="492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9"/>
              </a:lnSpc>
            </a:pPr>
            <a:r>
              <a:rPr lang="en-US" sz="3509" b="1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Wahlrecht in Deutschland </a:t>
            </a:r>
          </a:p>
        </p:txBody>
      </p:sp>
      <p:grpSp>
        <p:nvGrpSpPr>
          <p:cNvPr id="3" name="Group 3"/>
          <p:cNvGrpSpPr/>
          <p:nvPr/>
        </p:nvGrpSpPr>
        <p:grpSpPr>
          <a:xfrm rot="-851630">
            <a:off x="9050060" y="8919279"/>
            <a:ext cx="14386724" cy="2577142"/>
            <a:chOff x="0" y="0"/>
            <a:chExt cx="3789096" cy="6787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89096" cy="678753"/>
            </a:xfrm>
            <a:custGeom>
              <a:avLst/>
              <a:gdLst/>
              <a:ahLst/>
              <a:cxnLst/>
              <a:rect l="l" t="t" r="r" b="b"/>
              <a:pathLst>
                <a:path w="3789096" h="678753">
                  <a:moveTo>
                    <a:pt x="0" y="0"/>
                  </a:moveTo>
                  <a:lnTo>
                    <a:pt x="3789096" y="0"/>
                  </a:lnTo>
                  <a:lnTo>
                    <a:pt x="3789096" y="678753"/>
                  </a:lnTo>
                  <a:lnTo>
                    <a:pt x="0" y="678753"/>
                  </a:lnTo>
                  <a:close/>
                </a:path>
              </a:pathLst>
            </a:custGeom>
            <a:solidFill>
              <a:srgbClr val="3EAAB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89096" cy="7168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172293" y="2578125"/>
            <a:ext cx="5443565" cy="7197021"/>
          </a:xfrm>
          <a:custGeom>
            <a:avLst/>
            <a:gdLst/>
            <a:ahLst/>
            <a:cxnLst/>
            <a:rect l="l" t="t" r="r" b="b"/>
            <a:pathLst>
              <a:path w="5443565" h="7197021">
                <a:moveTo>
                  <a:pt x="0" y="0"/>
                </a:moveTo>
                <a:lnTo>
                  <a:pt x="5443566" y="0"/>
                </a:lnTo>
                <a:lnTo>
                  <a:pt x="5443566" y="7197022"/>
                </a:lnTo>
                <a:lnTo>
                  <a:pt x="0" y="71970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 flipH="1">
            <a:off x="-2568298" y="9267825"/>
            <a:ext cx="12041607" cy="0"/>
          </a:xfrm>
          <a:prstGeom prst="line">
            <a:avLst/>
          </a:prstGeom>
          <a:ln w="19050" cap="flat">
            <a:solidFill>
              <a:srgbClr val="12388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 rot="-10800000">
            <a:off x="9191520" y="9073857"/>
            <a:ext cx="368886" cy="36888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683A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090834" y="9139909"/>
            <a:ext cx="635238" cy="63523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0D4E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12388B"/>
                  </a:solidFill>
                  <a:latin typeface="Open Sauce"/>
                  <a:ea typeface="Open Sauce"/>
                  <a:cs typeface="Open Sauce"/>
                  <a:sym typeface="Open Sauce"/>
                </a:rPr>
                <a:t>09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862165" y="-315444"/>
            <a:ext cx="3615339" cy="11101557"/>
            <a:chOff x="0" y="0"/>
            <a:chExt cx="952188" cy="292386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52188" cy="2923867"/>
            </a:xfrm>
            <a:custGeom>
              <a:avLst/>
              <a:gdLst/>
              <a:ahLst/>
              <a:cxnLst/>
              <a:rect l="l" t="t" r="r" b="b"/>
              <a:pathLst>
                <a:path w="952188" h="2923867">
                  <a:moveTo>
                    <a:pt x="0" y="0"/>
                  </a:moveTo>
                  <a:lnTo>
                    <a:pt x="952188" y="0"/>
                  </a:lnTo>
                  <a:lnTo>
                    <a:pt x="952188" y="2923867"/>
                  </a:lnTo>
                  <a:lnTo>
                    <a:pt x="0" y="2923867"/>
                  </a:lnTo>
                  <a:close/>
                </a:path>
              </a:pathLst>
            </a:custGeom>
            <a:solidFill>
              <a:srgbClr val="3EAAB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952188" cy="296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5186725" y="350894"/>
            <a:ext cx="2072575" cy="1355613"/>
          </a:xfrm>
          <a:custGeom>
            <a:avLst/>
            <a:gdLst/>
            <a:ahLst/>
            <a:cxnLst/>
            <a:rect l="l" t="t" r="r" b="b"/>
            <a:pathLst>
              <a:path w="2072575" h="1355613">
                <a:moveTo>
                  <a:pt x="0" y="0"/>
                </a:moveTo>
                <a:lnTo>
                  <a:pt x="2072575" y="0"/>
                </a:lnTo>
                <a:lnTo>
                  <a:pt x="2072575" y="1355612"/>
                </a:lnTo>
                <a:lnTo>
                  <a:pt x="0" y="13556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7618715" y="2790894"/>
            <a:ext cx="4460043" cy="3459621"/>
            <a:chOff x="0" y="0"/>
            <a:chExt cx="6346952" cy="4923282"/>
          </a:xfrm>
        </p:grpSpPr>
        <p:sp>
          <p:nvSpPr>
            <p:cNvPr id="19" name="Freeform 19"/>
            <p:cNvSpPr/>
            <p:nvPr/>
          </p:nvSpPr>
          <p:spPr>
            <a:xfrm>
              <a:off x="-95250" y="0"/>
              <a:ext cx="6455029" cy="4962271"/>
            </a:xfrm>
            <a:custGeom>
              <a:avLst/>
              <a:gdLst/>
              <a:ahLst/>
              <a:cxnLst/>
              <a:rect l="l" t="t" r="r" b="b"/>
              <a:pathLst>
                <a:path w="6455029" h="4962271">
                  <a:moveTo>
                    <a:pt x="6422771" y="4524121"/>
                  </a:moveTo>
                  <a:cubicBezTo>
                    <a:pt x="6422771" y="4524121"/>
                    <a:pt x="6422898" y="4524121"/>
                    <a:pt x="6422898" y="4523994"/>
                  </a:cubicBezTo>
                  <a:cubicBezTo>
                    <a:pt x="6423660" y="4524629"/>
                    <a:pt x="6425184" y="4526026"/>
                    <a:pt x="6430391" y="4530217"/>
                  </a:cubicBezTo>
                  <a:cubicBezTo>
                    <a:pt x="6430391" y="4530217"/>
                    <a:pt x="6430264" y="4530090"/>
                    <a:pt x="6422771" y="4524121"/>
                  </a:cubicBezTo>
                  <a:close/>
                  <a:moveTo>
                    <a:pt x="6442202" y="4153408"/>
                  </a:moveTo>
                  <a:cubicBezTo>
                    <a:pt x="6412357" y="3041523"/>
                    <a:pt x="6434963" y="1872361"/>
                    <a:pt x="6434963" y="802513"/>
                  </a:cubicBezTo>
                  <a:cubicBezTo>
                    <a:pt x="6429756" y="557530"/>
                    <a:pt x="6423025" y="232664"/>
                    <a:pt x="6435471" y="0"/>
                  </a:cubicBezTo>
                  <a:cubicBezTo>
                    <a:pt x="6340856" y="43815"/>
                    <a:pt x="6292723" y="17653"/>
                    <a:pt x="6189345" y="30353"/>
                  </a:cubicBezTo>
                  <a:cubicBezTo>
                    <a:pt x="6158230" y="54610"/>
                    <a:pt x="6113653" y="95250"/>
                    <a:pt x="6032754" y="100838"/>
                  </a:cubicBezTo>
                  <a:cubicBezTo>
                    <a:pt x="6051296" y="140081"/>
                    <a:pt x="5826633" y="118237"/>
                    <a:pt x="5609463" y="140970"/>
                  </a:cubicBezTo>
                  <a:cubicBezTo>
                    <a:pt x="5598033" y="165735"/>
                    <a:pt x="5531739" y="104521"/>
                    <a:pt x="5356733" y="101854"/>
                  </a:cubicBezTo>
                  <a:cubicBezTo>
                    <a:pt x="5354828" y="118110"/>
                    <a:pt x="5116703" y="153416"/>
                    <a:pt x="4944872" y="100965"/>
                  </a:cubicBezTo>
                  <a:cubicBezTo>
                    <a:pt x="4882007" y="161544"/>
                    <a:pt x="4821047" y="124968"/>
                    <a:pt x="4739132" y="121412"/>
                  </a:cubicBezTo>
                  <a:cubicBezTo>
                    <a:pt x="4621657" y="144526"/>
                    <a:pt x="4459605" y="124206"/>
                    <a:pt x="4311396" y="172085"/>
                  </a:cubicBezTo>
                  <a:cubicBezTo>
                    <a:pt x="4219067" y="133223"/>
                    <a:pt x="4027424" y="199009"/>
                    <a:pt x="3931031" y="196723"/>
                  </a:cubicBezTo>
                  <a:cubicBezTo>
                    <a:pt x="3885819" y="136779"/>
                    <a:pt x="3722116" y="352171"/>
                    <a:pt x="3575812" y="303657"/>
                  </a:cubicBezTo>
                  <a:cubicBezTo>
                    <a:pt x="3504692" y="355600"/>
                    <a:pt x="3449828" y="374396"/>
                    <a:pt x="3392551" y="345821"/>
                  </a:cubicBezTo>
                  <a:cubicBezTo>
                    <a:pt x="3287395" y="370840"/>
                    <a:pt x="3172714" y="364617"/>
                    <a:pt x="3055874" y="344678"/>
                  </a:cubicBezTo>
                  <a:cubicBezTo>
                    <a:pt x="3009519" y="349885"/>
                    <a:pt x="2957830" y="382524"/>
                    <a:pt x="2883535" y="359664"/>
                  </a:cubicBezTo>
                  <a:cubicBezTo>
                    <a:pt x="2783459" y="392811"/>
                    <a:pt x="2630551" y="439166"/>
                    <a:pt x="2468118" y="438658"/>
                  </a:cubicBezTo>
                  <a:cubicBezTo>
                    <a:pt x="2441702" y="466598"/>
                    <a:pt x="2397633" y="458724"/>
                    <a:pt x="2349754" y="489331"/>
                  </a:cubicBezTo>
                  <a:cubicBezTo>
                    <a:pt x="2347341" y="468757"/>
                    <a:pt x="2297049" y="476631"/>
                    <a:pt x="2277745" y="481584"/>
                  </a:cubicBezTo>
                  <a:cubicBezTo>
                    <a:pt x="2273300" y="468757"/>
                    <a:pt x="2252853" y="451739"/>
                    <a:pt x="2239772" y="478409"/>
                  </a:cubicBezTo>
                  <a:cubicBezTo>
                    <a:pt x="2202434" y="438150"/>
                    <a:pt x="2004060" y="530860"/>
                    <a:pt x="1715516" y="567944"/>
                  </a:cubicBezTo>
                  <a:cubicBezTo>
                    <a:pt x="1618234" y="580644"/>
                    <a:pt x="1545209" y="585851"/>
                    <a:pt x="1430909" y="592963"/>
                  </a:cubicBezTo>
                  <a:cubicBezTo>
                    <a:pt x="1360170" y="538988"/>
                    <a:pt x="1274572" y="607695"/>
                    <a:pt x="1200531" y="622554"/>
                  </a:cubicBezTo>
                  <a:cubicBezTo>
                    <a:pt x="1082929" y="562356"/>
                    <a:pt x="928116" y="690372"/>
                    <a:pt x="767588" y="631571"/>
                  </a:cubicBezTo>
                  <a:cubicBezTo>
                    <a:pt x="607822" y="693547"/>
                    <a:pt x="508000" y="651637"/>
                    <a:pt x="282829" y="663829"/>
                  </a:cubicBezTo>
                  <a:cubicBezTo>
                    <a:pt x="0" y="731901"/>
                    <a:pt x="151511" y="216408"/>
                    <a:pt x="95250" y="3250438"/>
                  </a:cubicBezTo>
                  <a:cubicBezTo>
                    <a:pt x="123825" y="3261360"/>
                    <a:pt x="93091" y="3937127"/>
                    <a:pt x="111887" y="4761484"/>
                  </a:cubicBezTo>
                  <a:cubicBezTo>
                    <a:pt x="91059" y="4783201"/>
                    <a:pt x="116205" y="4848987"/>
                    <a:pt x="181229" y="4823587"/>
                  </a:cubicBezTo>
                  <a:cubicBezTo>
                    <a:pt x="204343" y="4851908"/>
                    <a:pt x="228600" y="4860798"/>
                    <a:pt x="292862" y="4875149"/>
                  </a:cubicBezTo>
                  <a:cubicBezTo>
                    <a:pt x="333756" y="4905756"/>
                    <a:pt x="448437" y="4832985"/>
                    <a:pt x="539496" y="4890008"/>
                  </a:cubicBezTo>
                  <a:cubicBezTo>
                    <a:pt x="569341" y="4860544"/>
                    <a:pt x="583057" y="4910709"/>
                    <a:pt x="613410" y="4893437"/>
                  </a:cubicBezTo>
                  <a:cubicBezTo>
                    <a:pt x="621157" y="4894707"/>
                    <a:pt x="668782" y="4840986"/>
                    <a:pt x="680720" y="4883150"/>
                  </a:cubicBezTo>
                  <a:cubicBezTo>
                    <a:pt x="757809" y="4954397"/>
                    <a:pt x="900303" y="4903343"/>
                    <a:pt x="993902" y="4884039"/>
                  </a:cubicBezTo>
                  <a:cubicBezTo>
                    <a:pt x="1086866" y="4912868"/>
                    <a:pt x="1139190" y="4949063"/>
                    <a:pt x="1366520" y="4896485"/>
                  </a:cubicBezTo>
                  <a:cubicBezTo>
                    <a:pt x="1497711" y="4950841"/>
                    <a:pt x="1581785" y="4870958"/>
                    <a:pt x="1699006" y="4818380"/>
                  </a:cubicBezTo>
                  <a:cubicBezTo>
                    <a:pt x="1786763" y="4880737"/>
                    <a:pt x="1907413" y="4847844"/>
                    <a:pt x="2122424" y="4862703"/>
                  </a:cubicBezTo>
                  <a:cubicBezTo>
                    <a:pt x="2186940" y="4864862"/>
                    <a:pt x="2258568" y="4962271"/>
                    <a:pt x="2339086" y="4870196"/>
                  </a:cubicBezTo>
                  <a:cubicBezTo>
                    <a:pt x="2389251" y="4920488"/>
                    <a:pt x="2513965" y="4852924"/>
                    <a:pt x="2692527" y="4884420"/>
                  </a:cubicBezTo>
                  <a:cubicBezTo>
                    <a:pt x="2805176" y="4787138"/>
                    <a:pt x="2926461" y="4886071"/>
                    <a:pt x="3066669" y="4808601"/>
                  </a:cubicBezTo>
                  <a:cubicBezTo>
                    <a:pt x="3127502" y="4817491"/>
                    <a:pt x="3182239" y="4728210"/>
                    <a:pt x="3263646" y="4737989"/>
                  </a:cubicBezTo>
                  <a:cubicBezTo>
                    <a:pt x="3369691" y="4727829"/>
                    <a:pt x="3486023" y="4682363"/>
                    <a:pt x="3625723" y="4707001"/>
                  </a:cubicBezTo>
                  <a:cubicBezTo>
                    <a:pt x="3737483" y="4675759"/>
                    <a:pt x="3913886" y="4644009"/>
                    <a:pt x="4067302" y="4715764"/>
                  </a:cubicBezTo>
                  <a:cubicBezTo>
                    <a:pt x="4062476" y="4677156"/>
                    <a:pt x="4236212" y="4689221"/>
                    <a:pt x="4359021" y="4663059"/>
                  </a:cubicBezTo>
                  <a:cubicBezTo>
                    <a:pt x="4349242" y="4631690"/>
                    <a:pt x="4432935" y="4671949"/>
                    <a:pt x="4467352" y="4645152"/>
                  </a:cubicBezTo>
                  <a:cubicBezTo>
                    <a:pt x="4495800" y="4607814"/>
                    <a:pt x="4536186" y="4628896"/>
                    <a:pt x="4576445" y="4616958"/>
                  </a:cubicBezTo>
                  <a:cubicBezTo>
                    <a:pt x="4576064" y="4587494"/>
                    <a:pt x="4595749" y="4636008"/>
                    <a:pt x="4637913" y="4604258"/>
                  </a:cubicBezTo>
                  <a:cubicBezTo>
                    <a:pt x="4635500" y="4609719"/>
                    <a:pt x="4681601" y="4549775"/>
                    <a:pt x="4704715" y="4569587"/>
                  </a:cubicBezTo>
                  <a:cubicBezTo>
                    <a:pt x="4797171" y="4591812"/>
                    <a:pt x="4871720" y="4589653"/>
                    <a:pt x="4997704" y="4537710"/>
                  </a:cubicBezTo>
                  <a:cubicBezTo>
                    <a:pt x="5089271" y="4593590"/>
                    <a:pt x="5247005" y="4525137"/>
                    <a:pt x="5341493" y="4503420"/>
                  </a:cubicBezTo>
                  <a:cubicBezTo>
                    <a:pt x="5345811" y="4448810"/>
                    <a:pt x="5680202" y="4462272"/>
                    <a:pt x="5942965" y="4550664"/>
                  </a:cubicBezTo>
                  <a:cubicBezTo>
                    <a:pt x="6038596" y="4558411"/>
                    <a:pt x="6095365" y="4518152"/>
                    <a:pt x="6190869" y="4555998"/>
                  </a:cubicBezTo>
                  <a:cubicBezTo>
                    <a:pt x="6242050" y="4518914"/>
                    <a:pt x="6315837" y="4528947"/>
                    <a:pt x="6411214" y="4523994"/>
                  </a:cubicBezTo>
                  <a:cubicBezTo>
                    <a:pt x="6415786" y="4525899"/>
                    <a:pt x="6419469" y="4525899"/>
                    <a:pt x="6422644" y="4524121"/>
                  </a:cubicBezTo>
                  <a:cubicBezTo>
                    <a:pt x="6422136" y="4523740"/>
                    <a:pt x="6421755" y="4523486"/>
                    <a:pt x="6421247" y="4522978"/>
                  </a:cubicBezTo>
                  <a:cubicBezTo>
                    <a:pt x="6422136" y="4523486"/>
                    <a:pt x="6422263" y="4523486"/>
                    <a:pt x="6422771" y="4523994"/>
                  </a:cubicBezTo>
                  <a:cubicBezTo>
                    <a:pt x="6455029" y="4505198"/>
                    <a:pt x="6417691" y="4300474"/>
                    <a:pt x="6442202" y="4153408"/>
                  </a:cubicBezTo>
                  <a:close/>
                </a:path>
              </a:pathLst>
            </a:custGeom>
            <a:blipFill>
              <a:blip r:embed="rId5"/>
              <a:stretch>
                <a:fillRect l="-4149" r="-4149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703232" y="6176636"/>
            <a:ext cx="4631763" cy="3592823"/>
            <a:chOff x="0" y="0"/>
            <a:chExt cx="6346952" cy="4923282"/>
          </a:xfrm>
        </p:grpSpPr>
        <p:sp>
          <p:nvSpPr>
            <p:cNvPr id="21" name="Freeform 21"/>
            <p:cNvSpPr/>
            <p:nvPr/>
          </p:nvSpPr>
          <p:spPr>
            <a:xfrm>
              <a:off x="-95250" y="0"/>
              <a:ext cx="6455029" cy="4962271"/>
            </a:xfrm>
            <a:custGeom>
              <a:avLst/>
              <a:gdLst/>
              <a:ahLst/>
              <a:cxnLst/>
              <a:rect l="l" t="t" r="r" b="b"/>
              <a:pathLst>
                <a:path w="6455029" h="4962271">
                  <a:moveTo>
                    <a:pt x="6422771" y="4524121"/>
                  </a:moveTo>
                  <a:cubicBezTo>
                    <a:pt x="6422771" y="4524121"/>
                    <a:pt x="6422898" y="4524121"/>
                    <a:pt x="6422898" y="4523994"/>
                  </a:cubicBezTo>
                  <a:cubicBezTo>
                    <a:pt x="6423660" y="4524629"/>
                    <a:pt x="6425184" y="4526026"/>
                    <a:pt x="6430391" y="4530217"/>
                  </a:cubicBezTo>
                  <a:cubicBezTo>
                    <a:pt x="6430391" y="4530217"/>
                    <a:pt x="6430264" y="4530090"/>
                    <a:pt x="6422771" y="4524121"/>
                  </a:cubicBezTo>
                  <a:close/>
                  <a:moveTo>
                    <a:pt x="6442202" y="4153408"/>
                  </a:moveTo>
                  <a:cubicBezTo>
                    <a:pt x="6412357" y="3041523"/>
                    <a:pt x="6434963" y="1872361"/>
                    <a:pt x="6434963" y="802513"/>
                  </a:cubicBezTo>
                  <a:cubicBezTo>
                    <a:pt x="6429756" y="557530"/>
                    <a:pt x="6423025" y="232664"/>
                    <a:pt x="6435471" y="0"/>
                  </a:cubicBezTo>
                  <a:cubicBezTo>
                    <a:pt x="6340856" y="43815"/>
                    <a:pt x="6292723" y="17653"/>
                    <a:pt x="6189345" y="30353"/>
                  </a:cubicBezTo>
                  <a:cubicBezTo>
                    <a:pt x="6158230" y="54610"/>
                    <a:pt x="6113653" y="95250"/>
                    <a:pt x="6032754" y="100838"/>
                  </a:cubicBezTo>
                  <a:cubicBezTo>
                    <a:pt x="6051296" y="140081"/>
                    <a:pt x="5826633" y="118237"/>
                    <a:pt x="5609463" y="140970"/>
                  </a:cubicBezTo>
                  <a:cubicBezTo>
                    <a:pt x="5598033" y="165735"/>
                    <a:pt x="5531739" y="104521"/>
                    <a:pt x="5356733" y="101854"/>
                  </a:cubicBezTo>
                  <a:cubicBezTo>
                    <a:pt x="5354828" y="118110"/>
                    <a:pt x="5116703" y="153416"/>
                    <a:pt x="4944872" y="100965"/>
                  </a:cubicBezTo>
                  <a:cubicBezTo>
                    <a:pt x="4882007" y="161544"/>
                    <a:pt x="4821047" y="124968"/>
                    <a:pt x="4739132" y="121412"/>
                  </a:cubicBezTo>
                  <a:cubicBezTo>
                    <a:pt x="4621657" y="144526"/>
                    <a:pt x="4459605" y="124206"/>
                    <a:pt x="4311396" y="172085"/>
                  </a:cubicBezTo>
                  <a:cubicBezTo>
                    <a:pt x="4219067" y="133223"/>
                    <a:pt x="4027424" y="199009"/>
                    <a:pt x="3931031" y="196723"/>
                  </a:cubicBezTo>
                  <a:cubicBezTo>
                    <a:pt x="3885819" y="136779"/>
                    <a:pt x="3722116" y="352171"/>
                    <a:pt x="3575812" y="303657"/>
                  </a:cubicBezTo>
                  <a:cubicBezTo>
                    <a:pt x="3504692" y="355600"/>
                    <a:pt x="3449828" y="374396"/>
                    <a:pt x="3392551" y="345821"/>
                  </a:cubicBezTo>
                  <a:cubicBezTo>
                    <a:pt x="3287395" y="370840"/>
                    <a:pt x="3172714" y="364617"/>
                    <a:pt x="3055874" y="344678"/>
                  </a:cubicBezTo>
                  <a:cubicBezTo>
                    <a:pt x="3009519" y="349885"/>
                    <a:pt x="2957830" y="382524"/>
                    <a:pt x="2883535" y="359664"/>
                  </a:cubicBezTo>
                  <a:cubicBezTo>
                    <a:pt x="2783459" y="392811"/>
                    <a:pt x="2630551" y="439166"/>
                    <a:pt x="2468118" y="438658"/>
                  </a:cubicBezTo>
                  <a:cubicBezTo>
                    <a:pt x="2441702" y="466598"/>
                    <a:pt x="2397633" y="458724"/>
                    <a:pt x="2349754" y="489331"/>
                  </a:cubicBezTo>
                  <a:cubicBezTo>
                    <a:pt x="2347341" y="468757"/>
                    <a:pt x="2297049" y="476631"/>
                    <a:pt x="2277745" y="481584"/>
                  </a:cubicBezTo>
                  <a:cubicBezTo>
                    <a:pt x="2273300" y="468757"/>
                    <a:pt x="2252853" y="451739"/>
                    <a:pt x="2239772" y="478409"/>
                  </a:cubicBezTo>
                  <a:cubicBezTo>
                    <a:pt x="2202434" y="438150"/>
                    <a:pt x="2004060" y="530860"/>
                    <a:pt x="1715516" y="567944"/>
                  </a:cubicBezTo>
                  <a:cubicBezTo>
                    <a:pt x="1618234" y="580644"/>
                    <a:pt x="1545209" y="585851"/>
                    <a:pt x="1430909" y="592963"/>
                  </a:cubicBezTo>
                  <a:cubicBezTo>
                    <a:pt x="1360170" y="538988"/>
                    <a:pt x="1274572" y="607695"/>
                    <a:pt x="1200531" y="622554"/>
                  </a:cubicBezTo>
                  <a:cubicBezTo>
                    <a:pt x="1082929" y="562356"/>
                    <a:pt x="928116" y="690372"/>
                    <a:pt x="767588" y="631571"/>
                  </a:cubicBezTo>
                  <a:cubicBezTo>
                    <a:pt x="607822" y="693547"/>
                    <a:pt x="508000" y="651637"/>
                    <a:pt x="282829" y="663829"/>
                  </a:cubicBezTo>
                  <a:cubicBezTo>
                    <a:pt x="0" y="731901"/>
                    <a:pt x="151511" y="216408"/>
                    <a:pt x="95250" y="3250438"/>
                  </a:cubicBezTo>
                  <a:cubicBezTo>
                    <a:pt x="123825" y="3261360"/>
                    <a:pt x="93091" y="3937127"/>
                    <a:pt x="111887" y="4761484"/>
                  </a:cubicBezTo>
                  <a:cubicBezTo>
                    <a:pt x="91059" y="4783201"/>
                    <a:pt x="116205" y="4848987"/>
                    <a:pt x="181229" y="4823587"/>
                  </a:cubicBezTo>
                  <a:cubicBezTo>
                    <a:pt x="204343" y="4851908"/>
                    <a:pt x="228600" y="4860798"/>
                    <a:pt x="292862" y="4875149"/>
                  </a:cubicBezTo>
                  <a:cubicBezTo>
                    <a:pt x="333756" y="4905756"/>
                    <a:pt x="448437" y="4832985"/>
                    <a:pt x="539496" y="4890008"/>
                  </a:cubicBezTo>
                  <a:cubicBezTo>
                    <a:pt x="569341" y="4860544"/>
                    <a:pt x="583057" y="4910709"/>
                    <a:pt x="613410" y="4893437"/>
                  </a:cubicBezTo>
                  <a:cubicBezTo>
                    <a:pt x="621157" y="4894707"/>
                    <a:pt x="668782" y="4840986"/>
                    <a:pt x="680720" y="4883150"/>
                  </a:cubicBezTo>
                  <a:cubicBezTo>
                    <a:pt x="757809" y="4954397"/>
                    <a:pt x="900303" y="4903343"/>
                    <a:pt x="993902" y="4884039"/>
                  </a:cubicBezTo>
                  <a:cubicBezTo>
                    <a:pt x="1086866" y="4912868"/>
                    <a:pt x="1139190" y="4949063"/>
                    <a:pt x="1366520" y="4896485"/>
                  </a:cubicBezTo>
                  <a:cubicBezTo>
                    <a:pt x="1497711" y="4950841"/>
                    <a:pt x="1581785" y="4870958"/>
                    <a:pt x="1699006" y="4818380"/>
                  </a:cubicBezTo>
                  <a:cubicBezTo>
                    <a:pt x="1786763" y="4880737"/>
                    <a:pt x="1907413" y="4847844"/>
                    <a:pt x="2122424" y="4862703"/>
                  </a:cubicBezTo>
                  <a:cubicBezTo>
                    <a:pt x="2186940" y="4864862"/>
                    <a:pt x="2258568" y="4962271"/>
                    <a:pt x="2339086" y="4870196"/>
                  </a:cubicBezTo>
                  <a:cubicBezTo>
                    <a:pt x="2389251" y="4920488"/>
                    <a:pt x="2513965" y="4852924"/>
                    <a:pt x="2692527" y="4884420"/>
                  </a:cubicBezTo>
                  <a:cubicBezTo>
                    <a:pt x="2805176" y="4787138"/>
                    <a:pt x="2926461" y="4886071"/>
                    <a:pt x="3066669" y="4808601"/>
                  </a:cubicBezTo>
                  <a:cubicBezTo>
                    <a:pt x="3127502" y="4817491"/>
                    <a:pt x="3182239" y="4728210"/>
                    <a:pt x="3263646" y="4737989"/>
                  </a:cubicBezTo>
                  <a:cubicBezTo>
                    <a:pt x="3369691" y="4727829"/>
                    <a:pt x="3486023" y="4682363"/>
                    <a:pt x="3625723" y="4707001"/>
                  </a:cubicBezTo>
                  <a:cubicBezTo>
                    <a:pt x="3737483" y="4675759"/>
                    <a:pt x="3913886" y="4644009"/>
                    <a:pt x="4067302" y="4715764"/>
                  </a:cubicBezTo>
                  <a:cubicBezTo>
                    <a:pt x="4062476" y="4677156"/>
                    <a:pt x="4236212" y="4689221"/>
                    <a:pt x="4359021" y="4663059"/>
                  </a:cubicBezTo>
                  <a:cubicBezTo>
                    <a:pt x="4349242" y="4631690"/>
                    <a:pt x="4432935" y="4671949"/>
                    <a:pt x="4467352" y="4645152"/>
                  </a:cubicBezTo>
                  <a:cubicBezTo>
                    <a:pt x="4495800" y="4607814"/>
                    <a:pt x="4536186" y="4628896"/>
                    <a:pt x="4576445" y="4616958"/>
                  </a:cubicBezTo>
                  <a:cubicBezTo>
                    <a:pt x="4576064" y="4587494"/>
                    <a:pt x="4595749" y="4636008"/>
                    <a:pt x="4637913" y="4604258"/>
                  </a:cubicBezTo>
                  <a:cubicBezTo>
                    <a:pt x="4635500" y="4609719"/>
                    <a:pt x="4681601" y="4549775"/>
                    <a:pt x="4704715" y="4569587"/>
                  </a:cubicBezTo>
                  <a:cubicBezTo>
                    <a:pt x="4797171" y="4591812"/>
                    <a:pt x="4871720" y="4589653"/>
                    <a:pt x="4997704" y="4537710"/>
                  </a:cubicBezTo>
                  <a:cubicBezTo>
                    <a:pt x="5089271" y="4593590"/>
                    <a:pt x="5247005" y="4525137"/>
                    <a:pt x="5341493" y="4503420"/>
                  </a:cubicBezTo>
                  <a:cubicBezTo>
                    <a:pt x="5345811" y="4448810"/>
                    <a:pt x="5680202" y="4462272"/>
                    <a:pt x="5942965" y="4550664"/>
                  </a:cubicBezTo>
                  <a:cubicBezTo>
                    <a:pt x="6038596" y="4558411"/>
                    <a:pt x="6095365" y="4518152"/>
                    <a:pt x="6190869" y="4555998"/>
                  </a:cubicBezTo>
                  <a:cubicBezTo>
                    <a:pt x="6242050" y="4518914"/>
                    <a:pt x="6315837" y="4528947"/>
                    <a:pt x="6411214" y="4523994"/>
                  </a:cubicBezTo>
                  <a:cubicBezTo>
                    <a:pt x="6415786" y="4525899"/>
                    <a:pt x="6419469" y="4525899"/>
                    <a:pt x="6422644" y="4524121"/>
                  </a:cubicBezTo>
                  <a:cubicBezTo>
                    <a:pt x="6422136" y="4523740"/>
                    <a:pt x="6421755" y="4523486"/>
                    <a:pt x="6421247" y="4522978"/>
                  </a:cubicBezTo>
                  <a:cubicBezTo>
                    <a:pt x="6422136" y="4523486"/>
                    <a:pt x="6422263" y="4523486"/>
                    <a:pt x="6422771" y="4523994"/>
                  </a:cubicBezTo>
                  <a:cubicBezTo>
                    <a:pt x="6455029" y="4505198"/>
                    <a:pt x="6417691" y="4300474"/>
                    <a:pt x="6442202" y="4153408"/>
                  </a:cubicBezTo>
                  <a:close/>
                </a:path>
              </a:pathLst>
            </a:custGeom>
            <a:blipFill>
              <a:blip r:embed="rId6"/>
              <a:stretch>
                <a:fillRect l="-37771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343151" y="796696"/>
            <a:ext cx="11714733" cy="1144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39"/>
              </a:lnSpc>
            </a:pPr>
            <a:r>
              <a:rPr lang="en-US" sz="7532" b="1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WÄHLEN? SEIT WANN?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03232" y="4173568"/>
            <a:ext cx="7520705" cy="658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59"/>
              </a:lnSpc>
            </a:pPr>
            <a:r>
              <a:rPr lang="en-US" sz="4599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• Für Männer seit 1848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474954" y="7117290"/>
            <a:ext cx="7802018" cy="1724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</a:pPr>
            <a:endParaRPr/>
          </a:p>
          <a:p>
            <a:pPr algn="l">
              <a:lnSpc>
                <a:spcPts val="5059"/>
              </a:lnSpc>
            </a:pPr>
            <a:r>
              <a:rPr lang="en-US" sz="4599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• Für </a:t>
            </a:r>
            <a:r>
              <a:rPr lang="en-US" sz="4599" b="1">
                <a:solidFill>
                  <a:srgbClr val="12388B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Frauen</a:t>
            </a:r>
            <a:r>
              <a:rPr lang="en-US" sz="4599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 erst seit </a:t>
            </a:r>
            <a:r>
              <a:rPr lang="en-US" sz="4599" u="sng">
                <a:solidFill>
                  <a:srgbClr val="12388B"/>
                </a:solidFill>
                <a:latin typeface="Open Sauce"/>
                <a:ea typeface="Open Sauce"/>
                <a:cs typeface="Open Sauce"/>
                <a:sym typeface="Open Sauce"/>
              </a:rPr>
              <a:t>1919 !</a:t>
            </a:r>
          </a:p>
          <a:p>
            <a:pPr algn="l">
              <a:lnSpc>
                <a:spcPts val="5059"/>
              </a:lnSpc>
            </a:pPr>
            <a:endParaRPr lang="en-US" sz="4599" u="sng">
              <a:solidFill>
                <a:srgbClr val="12388B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25" name="Group 25"/>
          <p:cNvGrpSpPr/>
          <p:nvPr/>
        </p:nvGrpSpPr>
        <p:grpSpPr>
          <a:xfrm rot="458373">
            <a:off x="-1790132" y="9640637"/>
            <a:ext cx="12619379" cy="2488895"/>
            <a:chOff x="0" y="0"/>
            <a:chExt cx="16825839" cy="331852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5525798" y="205119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0989279" y="392951"/>
              <a:ext cx="5836560" cy="2925576"/>
            </a:xfrm>
            <a:custGeom>
              <a:avLst/>
              <a:gdLst/>
              <a:ahLst/>
              <a:cxnLst/>
              <a:rect l="l" t="t" r="r" b="b"/>
              <a:pathLst>
                <a:path w="5836560" h="2925576">
                  <a:moveTo>
                    <a:pt x="0" y="0"/>
                  </a:moveTo>
                  <a:lnTo>
                    <a:pt x="5836560" y="0"/>
                  </a:lnTo>
                  <a:lnTo>
                    <a:pt x="5836560" y="2925576"/>
                  </a:lnTo>
                  <a:lnTo>
                    <a:pt x="0" y="2925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1082</Words>
  <Application>Microsoft Office PowerPoint</Application>
  <PresentationFormat>Benutzerdefiniert</PresentationFormat>
  <Paragraphs>179</Paragraphs>
  <Slides>25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2" baseType="lpstr">
      <vt:lpstr>Open Sauce</vt:lpstr>
      <vt:lpstr>Arial Bold</vt:lpstr>
      <vt:lpstr>Open Sauce Bold</vt:lpstr>
      <vt:lpstr>Calibri</vt:lpstr>
      <vt:lpstr>Open Sauce Bold Italics</vt:lpstr>
      <vt:lpstr>Arial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 Bundestagswahl 2025</dc:title>
  <dc:creator>Sortino Gina</dc:creator>
  <cp:lastModifiedBy>Peck Verena</cp:lastModifiedBy>
  <cp:revision>4</cp:revision>
  <dcterms:created xsi:type="dcterms:W3CDTF">2006-08-16T00:00:00Z</dcterms:created>
  <dcterms:modified xsi:type="dcterms:W3CDTF">2025-01-13T10:15:24Z</dcterms:modified>
  <dc:identifier>DAGZiqv_yRE</dc:identifier>
</cp:coreProperties>
</file>